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</p:sldMasterIdLst>
  <p:notesMasterIdLst>
    <p:notesMasterId r:id="rId24"/>
  </p:notesMasterIdLst>
  <p:sldIdLst>
    <p:sldId id="277" r:id="rId2"/>
    <p:sldId id="256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CCECFF"/>
    <a:srgbClr val="66FFFF"/>
    <a:srgbClr val="33CCCC"/>
    <a:srgbClr val="0099CC"/>
    <a:srgbClr val="00CC99"/>
    <a:srgbClr val="0066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E49D48-FC9A-4C20-8B45-C94FA56CC66F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AE68A8F5-496E-443E-A7CE-42DEAD547A0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Результат действия силы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на тело зависит от</a:t>
          </a:r>
          <a:endParaRPr kumimoji="0" lang="ru-RU" altLang="ru-RU" b="1" i="1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  <a:cs typeface="Arial" charset="0"/>
          </a:endParaRPr>
        </a:p>
      </dgm:t>
    </dgm:pt>
    <dgm:pt modelId="{3F1D7994-637A-49B5-B718-167A02C05508}" type="parTrans" cxnId="{DC640172-B4D0-4CEF-9E19-7A33F9A388D6}">
      <dgm:prSet/>
      <dgm:spPr/>
    </dgm:pt>
    <dgm:pt modelId="{8DDF0C2A-03A6-4890-BAE3-05D7ABF4C907}" type="sibTrans" cxnId="{DC640172-B4D0-4CEF-9E19-7A33F9A388D6}">
      <dgm:prSet/>
      <dgm:spPr/>
    </dgm:pt>
    <dgm:pt modelId="{80C21853-0681-4158-9762-CC790C9BACB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её модуля</a:t>
          </a:r>
          <a:endParaRPr kumimoji="0" lang="ru-RU" altLang="ru-RU" b="1" i="1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  <a:cs typeface="Arial" charset="0"/>
          </a:endParaRPr>
        </a:p>
      </dgm:t>
    </dgm:pt>
    <dgm:pt modelId="{E5B92FE8-C4C6-4488-BE3E-BBF235755DBE}" type="parTrans" cxnId="{C6DC42CA-8591-41B6-9439-CFFE23B7DBB4}">
      <dgm:prSet/>
      <dgm:spPr/>
    </dgm:pt>
    <dgm:pt modelId="{86159709-91BF-4F27-BAAF-C94B4E5A2F28}" type="sibTrans" cxnId="{C6DC42CA-8591-41B6-9439-CFFE23B7DBB4}">
      <dgm:prSet/>
      <dgm:spPr/>
    </dgm:pt>
    <dgm:pt modelId="{53F87984-0CEF-41B2-97DD-D9159DF9783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направления</a:t>
          </a:r>
          <a:endParaRPr kumimoji="0" lang="ru-RU" altLang="ru-RU" b="1" i="1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  <a:cs typeface="Arial" charset="0"/>
          </a:endParaRPr>
        </a:p>
      </dgm:t>
    </dgm:pt>
    <dgm:pt modelId="{2A1F5FE9-BCF1-4199-B817-3AE199739984}" type="parTrans" cxnId="{5F96F646-F925-4E0B-8CAE-115CB6B1214C}">
      <dgm:prSet/>
      <dgm:spPr/>
    </dgm:pt>
    <dgm:pt modelId="{CECC2CBE-E008-4F02-B25C-AE4C705F1403}" type="sibTrans" cxnId="{5F96F646-F925-4E0B-8CAE-115CB6B1214C}">
      <dgm:prSet/>
      <dgm:spPr/>
    </dgm:pt>
    <dgm:pt modelId="{ED8C8724-7527-4BE8-B5AE-25A7B464218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точки приложения</a:t>
          </a:r>
          <a:endParaRPr kumimoji="0" lang="ru-RU" altLang="ru-RU" b="1" i="1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  <a:cs typeface="Arial" charset="0"/>
          </a:endParaRPr>
        </a:p>
      </dgm:t>
    </dgm:pt>
    <dgm:pt modelId="{1C252F32-C6E3-4D10-B038-7D973F005385}" type="parTrans" cxnId="{6C3D80F1-7F72-4415-B561-C287EDD31024}">
      <dgm:prSet/>
      <dgm:spPr/>
    </dgm:pt>
    <dgm:pt modelId="{128CC6F4-5623-4094-9A0E-186957F9675A}" type="sibTrans" cxnId="{6C3D80F1-7F72-4415-B561-C287EDD31024}">
      <dgm:prSet/>
      <dgm:spPr/>
    </dgm:pt>
    <dgm:pt modelId="{677718CE-9D85-4C41-AABC-9443F576F43C}">
      <dgm:prSet/>
      <dgm:spPr/>
      <dgm:t>
        <a:bodyPr/>
        <a:lstStyle/>
        <a:p>
          <a:endParaRPr lang="ru-RU"/>
        </a:p>
      </dgm:t>
    </dgm:pt>
    <dgm:pt modelId="{8DC00DCC-0C49-42C7-B7F5-3C0E12123EC9}" type="parTrans" cxnId="{00714910-86B9-4C52-A9F1-0E7925768997}">
      <dgm:prSet/>
      <dgm:spPr/>
    </dgm:pt>
    <dgm:pt modelId="{459F9057-A716-4C2D-8315-7F4D448CB1FE}" type="sibTrans" cxnId="{00714910-86B9-4C52-A9F1-0E7925768997}">
      <dgm:prSet/>
      <dgm:spPr/>
    </dgm:pt>
    <dgm:pt modelId="{B16A4DAB-CC98-4BC6-9972-C19A83055AC6}" type="pres">
      <dgm:prSet presAssocID="{88E49D48-FC9A-4C20-8B45-C94FA56CC66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BFD953D-D9E1-48DB-B883-A17FE22DAB16}" type="pres">
      <dgm:prSet presAssocID="{AE68A8F5-496E-443E-A7CE-42DEAD547A05}" presName="hierRoot1" presStyleCnt="0">
        <dgm:presLayoutVars>
          <dgm:hierBranch val="r"/>
        </dgm:presLayoutVars>
      </dgm:prSet>
      <dgm:spPr/>
    </dgm:pt>
    <dgm:pt modelId="{F7DF3973-A419-41CD-8D7A-ACE320098B00}" type="pres">
      <dgm:prSet presAssocID="{AE68A8F5-496E-443E-A7CE-42DEAD547A05}" presName="rootComposite1" presStyleCnt="0"/>
      <dgm:spPr/>
    </dgm:pt>
    <dgm:pt modelId="{80CE1F47-4A44-415E-AD38-64FE6E2009BF}" type="pres">
      <dgm:prSet presAssocID="{AE68A8F5-496E-443E-A7CE-42DEAD547A05}" presName="rootText1" presStyleLbl="node0" presStyleIdx="0" presStyleCnt="1">
        <dgm:presLayoutVars>
          <dgm:chPref val="3"/>
        </dgm:presLayoutVars>
      </dgm:prSet>
      <dgm:spPr/>
    </dgm:pt>
    <dgm:pt modelId="{DB2F05A6-D4CC-4857-8DBE-807CCE89B8E5}" type="pres">
      <dgm:prSet presAssocID="{AE68A8F5-496E-443E-A7CE-42DEAD547A05}" presName="rootConnector1" presStyleLbl="node1" presStyleIdx="0" presStyleCnt="0"/>
      <dgm:spPr/>
    </dgm:pt>
    <dgm:pt modelId="{5CEB1770-A581-4A5D-86D3-09063CFCE1A7}" type="pres">
      <dgm:prSet presAssocID="{AE68A8F5-496E-443E-A7CE-42DEAD547A05}" presName="hierChild2" presStyleCnt="0"/>
      <dgm:spPr/>
    </dgm:pt>
    <dgm:pt modelId="{ACFF0A4C-1A66-4C05-824A-CE2BC7CB3236}" type="pres">
      <dgm:prSet presAssocID="{E5B92FE8-C4C6-4488-BE3E-BBF235755DBE}" presName="Name50" presStyleLbl="parChTrans1D2" presStyleIdx="0" presStyleCnt="4"/>
      <dgm:spPr/>
    </dgm:pt>
    <dgm:pt modelId="{610680AA-CB0B-42AD-8C4C-2A96BABAD7DF}" type="pres">
      <dgm:prSet presAssocID="{80C21853-0681-4158-9762-CC790C9BACB2}" presName="hierRoot2" presStyleCnt="0">
        <dgm:presLayoutVars>
          <dgm:hierBranch/>
        </dgm:presLayoutVars>
      </dgm:prSet>
      <dgm:spPr/>
    </dgm:pt>
    <dgm:pt modelId="{2CF41651-2B74-45A3-B813-EBF993084911}" type="pres">
      <dgm:prSet presAssocID="{80C21853-0681-4158-9762-CC790C9BACB2}" presName="rootComposite" presStyleCnt="0"/>
      <dgm:spPr/>
    </dgm:pt>
    <dgm:pt modelId="{57A9722C-1CBE-42BA-8278-6ADA83EC64B8}" type="pres">
      <dgm:prSet presAssocID="{80C21853-0681-4158-9762-CC790C9BACB2}" presName="rootText" presStyleLbl="node2" presStyleIdx="0" presStyleCnt="4">
        <dgm:presLayoutVars>
          <dgm:chPref val="3"/>
        </dgm:presLayoutVars>
      </dgm:prSet>
      <dgm:spPr/>
    </dgm:pt>
    <dgm:pt modelId="{0A47A1C3-F6DB-45E3-B301-4DFF31C976EA}" type="pres">
      <dgm:prSet presAssocID="{80C21853-0681-4158-9762-CC790C9BACB2}" presName="rootConnector" presStyleLbl="node2" presStyleIdx="0" presStyleCnt="4"/>
      <dgm:spPr/>
    </dgm:pt>
    <dgm:pt modelId="{99932FB4-C8D7-4B69-A364-6325C48FF8EE}" type="pres">
      <dgm:prSet presAssocID="{80C21853-0681-4158-9762-CC790C9BACB2}" presName="hierChild4" presStyleCnt="0"/>
      <dgm:spPr/>
    </dgm:pt>
    <dgm:pt modelId="{0AA1054A-2CF6-475C-B518-D47C1266D902}" type="pres">
      <dgm:prSet presAssocID="{80C21853-0681-4158-9762-CC790C9BACB2}" presName="hierChild5" presStyleCnt="0"/>
      <dgm:spPr/>
    </dgm:pt>
    <dgm:pt modelId="{707DD4A3-53AC-4A79-BEB5-A39F53695E3B}" type="pres">
      <dgm:prSet presAssocID="{2A1F5FE9-BCF1-4199-B817-3AE199739984}" presName="Name50" presStyleLbl="parChTrans1D2" presStyleIdx="1" presStyleCnt="4"/>
      <dgm:spPr/>
    </dgm:pt>
    <dgm:pt modelId="{FDCA39DB-F106-4C0B-ABAF-CE969BD3B0E1}" type="pres">
      <dgm:prSet presAssocID="{53F87984-0CEF-41B2-97DD-D9159DF9783F}" presName="hierRoot2" presStyleCnt="0">
        <dgm:presLayoutVars>
          <dgm:hierBranch/>
        </dgm:presLayoutVars>
      </dgm:prSet>
      <dgm:spPr/>
    </dgm:pt>
    <dgm:pt modelId="{A27413A2-2D47-462F-AD4C-204C80B10278}" type="pres">
      <dgm:prSet presAssocID="{53F87984-0CEF-41B2-97DD-D9159DF9783F}" presName="rootComposite" presStyleCnt="0"/>
      <dgm:spPr/>
    </dgm:pt>
    <dgm:pt modelId="{FE18F0EB-4A8B-492D-B98A-264BEF934C98}" type="pres">
      <dgm:prSet presAssocID="{53F87984-0CEF-41B2-97DD-D9159DF9783F}" presName="rootText" presStyleLbl="node2" presStyleIdx="1" presStyleCnt="4">
        <dgm:presLayoutVars>
          <dgm:chPref val="3"/>
        </dgm:presLayoutVars>
      </dgm:prSet>
      <dgm:spPr/>
    </dgm:pt>
    <dgm:pt modelId="{21DE2CF3-1048-41DE-B5BC-CBE506C626B2}" type="pres">
      <dgm:prSet presAssocID="{53F87984-0CEF-41B2-97DD-D9159DF9783F}" presName="rootConnector" presStyleLbl="node2" presStyleIdx="1" presStyleCnt="4"/>
      <dgm:spPr/>
    </dgm:pt>
    <dgm:pt modelId="{C789166F-BD46-4897-B0C5-917AB00980D5}" type="pres">
      <dgm:prSet presAssocID="{53F87984-0CEF-41B2-97DD-D9159DF9783F}" presName="hierChild4" presStyleCnt="0"/>
      <dgm:spPr/>
    </dgm:pt>
    <dgm:pt modelId="{CA4753F1-EDE7-4061-851E-314FE6213D1C}" type="pres">
      <dgm:prSet presAssocID="{53F87984-0CEF-41B2-97DD-D9159DF9783F}" presName="hierChild5" presStyleCnt="0"/>
      <dgm:spPr/>
    </dgm:pt>
    <dgm:pt modelId="{53790C44-EDFE-41C7-8783-DFC02CB1A6F9}" type="pres">
      <dgm:prSet presAssocID="{1C252F32-C6E3-4D10-B038-7D973F005385}" presName="Name50" presStyleLbl="parChTrans1D2" presStyleIdx="2" presStyleCnt="4"/>
      <dgm:spPr/>
    </dgm:pt>
    <dgm:pt modelId="{5D9C7939-6F0B-4398-BDD8-68C8753BD5E1}" type="pres">
      <dgm:prSet presAssocID="{ED8C8724-7527-4BE8-B5AE-25A7B4642189}" presName="hierRoot2" presStyleCnt="0">
        <dgm:presLayoutVars>
          <dgm:hierBranch/>
        </dgm:presLayoutVars>
      </dgm:prSet>
      <dgm:spPr/>
    </dgm:pt>
    <dgm:pt modelId="{FBBC24CB-9385-49B3-A1E1-FAD3333103AE}" type="pres">
      <dgm:prSet presAssocID="{ED8C8724-7527-4BE8-B5AE-25A7B4642189}" presName="rootComposite" presStyleCnt="0"/>
      <dgm:spPr/>
    </dgm:pt>
    <dgm:pt modelId="{E9E3471C-B059-49B0-9E02-3CF934435C58}" type="pres">
      <dgm:prSet presAssocID="{ED8C8724-7527-4BE8-B5AE-25A7B4642189}" presName="rootText" presStyleLbl="node2" presStyleIdx="2" presStyleCnt="4">
        <dgm:presLayoutVars>
          <dgm:chPref val="3"/>
        </dgm:presLayoutVars>
      </dgm:prSet>
      <dgm:spPr/>
    </dgm:pt>
    <dgm:pt modelId="{1A18C875-AB30-4A04-89DF-0D1A8FB76AA0}" type="pres">
      <dgm:prSet presAssocID="{ED8C8724-7527-4BE8-B5AE-25A7B4642189}" presName="rootConnector" presStyleLbl="node2" presStyleIdx="2" presStyleCnt="4"/>
      <dgm:spPr/>
    </dgm:pt>
    <dgm:pt modelId="{02F20465-7DF9-4E34-B835-8EFF32BBF50D}" type="pres">
      <dgm:prSet presAssocID="{ED8C8724-7527-4BE8-B5AE-25A7B4642189}" presName="hierChild4" presStyleCnt="0"/>
      <dgm:spPr/>
    </dgm:pt>
    <dgm:pt modelId="{1CB7D91E-C6C5-4B7B-ABE4-67FD5496F2E3}" type="pres">
      <dgm:prSet presAssocID="{ED8C8724-7527-4BE8-B5AE-25A7B4642189}" presName="hierChild5" presStyleCnt="0"/>
      <dgm:spPr/>
    </dgm:pt>
    <dgm:pt modelId="{37513E0C-EAAF-48E2-AD15-B888A3984399}" type="pres">
      <dgm:prSet presAssocID="{8DC00DCC-0C49-42C7-B7F5-3C0E12123EC9}" presName="Name50" presStyleLbl="parChTrans1D2" presStyleIdx="3" presStyleCnt="4"/>
      <dgm:spPr/>
    </dgm:pt>
    <dgm:pt modelId="{E6A2EB4C-4E84-420D-B9F8-CAD45B95EBF6}" type="pres">
      <dgm:prSet presAssocID="{677718CE-9D85-4C41-AABC-9443F576F43C}" presName="hierRoot2" presStyleCnt="0">
        <dgm:presLayoutVars>
          <dgm:hierBranch/>
        </dgm:presLayoutVars>
      </dgm:prSet>
      <dgm:spPr/>
    </dgm:pt>
    <dgm:pt modelId="{D41CD34C-5075-4532-B836-62210EE48137}" type="pres">
      <dgm:prSet presAssocID="{677718CE-9D85-4C41-AABC-9443F576F43C}" presName="rootComposite" presStyleCnt="0"/>
      <dgm:spPr/>
    </dgm:pt>
    <dgm:pt modelId="{DE36FAD2-0BAF-4AF2-8211-71DE14DF99A0}" type="pres">
      <dgm:prSet presAssocID="{677718CE-9D85-4C41-AABC-9443F576F43C}" presName="rootText" presStyleLbl="node2" presStyleIdx="3" presStyleCnt="4">
        <dgm:presLayoutVars>
          <dgm:chPref val="3"/>
        </dgm:presLayoutVars>
      </dgm:prSet>
      <dgm:spPr/>
    </dgm:pt>
    <dgm:pt modelId="{586CD946-C037-44E2-8580-76B3F92C78CA}" type="pres">
      <dgm:prSet presAssocID="{677718CE-9D85-4C41-AABC-9443F576F43C}" presName="rootConnector" presStyleLbl="node2" presStyleIdx="3" presStyleCnt="4"/>
      <dgm:spPr/>
    </dgm:pt>
    <dgm:pt modelId="{25CD946C-E39B-461E-AB3D-71D26A1F46A4}" type="pres">
      <dgm:prSet presAssocID="{677718CE-9D85-4C41-AABC-9443F576F43C}" presName="hierChild4" presStyleCnt="0"/>
      <dgm:spPr/>
    </dgm:pt>
    <dgm:pt modelId="{D63A0F20-82BB-447D-B2F1-C0BA1992F41D}" type="pres">
      <dgm:prSet presAssocID="{677718CE-9D85-4C41-AABC-9443F576F43C}" presName="hierChild5" presStyleCnt="0"/>
      <dgm:spPr/>
    </dgm:pt>
    <dgm:pt modelId="{558047F4-4C22-4C51-A6D2-84051DB877C7}" type="pres">
      <dgm:prSet presAssocID="{AE68A8F5-496E-443E-A7CE-42DEAD547A05}" presName="hierChild3" presStyleCnt="0"/>
      <dgm:spPr/>
    </dgm:pt>
  </dgm:ptLst>
  <dgm:cxnLst>
    <dgm:cxn modelId="{564F7837-1105-4FC9-9C11-2126DEF616D3}" type="presOf" srcId="{ED8C8724-7527-4BE8-B5AE-25A7B4642189}" destId="{1A18C875-AB30-4A04-89DF-0D1A8FB76AA0}" srcOrd="1" destOrd="0" presId="urn:microsoft.com/office/officeart/2005/8/layout/orgChart1"/>
    <dgm:cxn modelId="{07CC69E2-D342-436E-98AB-BFE5630CB848}" type="presOf" srcId="{80C21853-0681-4158-9762-CC790C9BACB2}" destId="{0A47A1C3-F6DB-45E3-B301-4DFF31C976EA}" srcOrd="1" destOrd="0" presId="urn:microsoft.com/office/officeart/2005/8/layout/orgChart1"/>
    <dgm:cxn modelId="{03DB84B1-C2C5-433D-A5DC-0D8D05AA7DCD}" type="presOf" srcId="{1C252F32-C6E3-4D10-B038-7D973F005385}" destId="{53790C44-EDFE-41C7-8783-DFC02CB1A6F9}" srcOrd="0" destOrd="0" presId="urn:microsoft.com/office/officeart/2005/8/layout/orgChart1"/>
    <dgm:cxn modelId="{DC640172-B4D0-4CEF-9E19-7A33F9A388D6}" srcId="{88E49D48-FC9A-4C20-8B45-C94FA56CC66F}" destId="{AE68A8F5-496E-443E-A7CE-42DEAD547A05}" srcOrd="0" destOrd="0" parTransId="{3F1D7994-637A-49B5-B718-167A02C05508}" sibTransId="{8DDF0C2A-03A6-4890-BAE3-05D7ABF4C907}"/>
    <dgm:cxn modelId="{0145A906-E472-4296-9471-229D72FA6A40}" type="presOf" srcId="{53F87984-0CEF-41B2-97DD-D9159DF9783F}" destId="{FE18F0EB-4A8B-492D-B98A-264BEF934C98}" srcOrd="0" destOrd="0" presId="urn:microsoft.com/office/officeart/2005/8/layout/orgChart1"/>
    <dgm:cxn modelId="{197796CF-F8EC-42FF-BFB6-EC2324444A8A}" type="presOf" srcId="{ED8C8724-7527-4BE8-B5AE-25A7B4642189}" destId="{E9E3471C-B059-49B0-9E02-3CF934435C58}" srcOrd="0" destOrd="0" presId="urn:microsoft.com/office/officeart/2005/8/layout/orgChart1"/>
    <dgm:cxn modelId="{00714910-86B9-4C52-A9F1-0E7925768997}" srcId="{AE68A8F5-496E-443E-A7CE-42DEAD547A05}" destId="{677718CE-9D85-4C41-AABC-9443F576F43C}" srcOrd="3" destOrd="0" parTransId="{8DC00DCC-0C49-42C7-B7F5-3C0E12123EC9}" sibTransId="{459F9057-A716-4C2D-8315-7F4D448CB1FE}"/>
    <dgm:cxn modelId="{1ACB7F23-3126-4E34-AF08-35CC96AD95D9}" type="presOf" srcId="{677718CE-9D85-4C41-AABC-9443F576F43C}" destId="{586CD946-C037-44E2-8580-76B3F92C78CA}" srcOrd="1" destOrd="0" presId="urn:microsoft.com/office/officeart/2005/8/layout/orgChart1"/>
    <dgm:cxn modelId="{0722F83E-7996-4F65-AB83-8BB7AF5FEE70}" type="presOf" srcId="{88E49D48-FC9A-4C20-8B45-C94FA56CC66F}" destId="{B16A4DAB-CC98-4BC6-9972-C19A83055AC6}" srcOrd="0" destOrd="0" presId="urn:microsoft.com/office/officeart/2005/8/layout/orgChart1"/>
    <dgm:cxn modelId="{94983658-137D-4D37-B1AF-F8BC690787DE}" type="presOf" srcId="{8DC00DCC-0C49-42C7-B7F5-3C0E12123EC9}" destId="{37513E0C-EAAF-48E2-AD15-B888A3984399}" srcOrd="0" destOrd="0" presId="urn:microsoft.com/office/officeart/2005/8/layout/orgChart1"/>
    <dgm:cxn modelId="{A00B7B2D-918E-4C3B-8A12-2F44DA58F085}" type="presOf" srcId="{80C21853-0681-4158-9762-CC790C9BACB2}" destId="{57A9722C-1CBE-42BA-8278-6ADA83EC64B8}" srcOrd="0" destOrd="0" presId="urn:microsoft.com/office/officeart/2005/8/layout/orgChart1"/>
    <dgm:cxn modelId="{2555D575-F691-4788-90CE-68F03A8BA4CB}" type="presOf" srcId="{E5B92FE8-C4C6-4488-BE3E-BBF235755DBE}" destId="{ACFF0A4C-1A66-4C05-824A-CE2BC7CB3236}" srcOrd="0" destOrd="0" presId="urn:microsoft.com/office/officeart/2005/8/layout/orgChart1"/>
    <dgm:cxn modelId="{AA06261A-9ADF-4109-B632-FB7B0A275D42}" type="presOf" srcId="{2A1F5FE9-BCF1-4199-B817-3AE199739984}" destId="{707DD4A3-53AC-4A79-BEB5-A39F53695E3B}" srcOrd="0" destOrd="0" presId="urn:microsoft.com/office/officeart/2005/8/layout/orgChart1"/>
    <dgm:cxn modelId="{ECB3E831-E1B1-468A-9249-73C5F6E730A0}" type="presOf" srcId="{AE68A8F5-496E-443E-A7CE-42DEAD547A05}" destId="{DB2F05A6-D4CC-4857-8DBE-807CCE89B8E5}" srcOrd="1" destOrd="0" presId="urn:microsoft.com/office/officeart/2005/8/layout/orgChart1"/>
    <dgm:cxn modelId="{FD717674-9FF1-48F7-8138-B3F75E7CCBF9}" type="presOf" srcId="{677718CE-9D85-4C41-AABC-9443F576F43C}" destId="{DE36FAD2-0BAF-4AF2-8211-71DE14DF99A0}" srcOrd="0" destOrd="0" presId="urn:microsoft.com/office/officeart/2005/8/layout/orgChart1"/>
    <dgm:cxn modelId="{6C3D80F1-7F72-4415-B561-C287EDD31024}" srcId="{AE68A8F5-496E-443E-A7CE-42DEAD547A05}" destId="{ED8C8724-7527-4BE8-B5AE-25A7B4642189}" srcOrd="2" destOrd="0" parTransId="{1C252F32-C6E3-4D10-B038-7D973F005385}" sibTransId="{128CC6F4-5623-4094-9A0E-186957F9675A}"/>
    <dgm:cxn modelId="{7B5246A9-9F47-424A-BD1A-B2F4D7559DF7}" type="presOf" srcId="{AE68A8F5-496E-443E-A7CE-42DEAD547A05}" destId="{80CE1F47-4A44-415E-AD38-64FE6E2009BF}" srcOrd="0" destOrd="0" presId="urn:microsoft.com/office/officeart/2005/8/layout/orgChart1"/>
    <dgm:cxn modelId="{EE88FAE0-F8D3-4FE8-8948-1384FD9E93C0}" type="presOf" srcId="{53F87984-0CEF-41B2-97DD-D9159DF9783F}" destId="{21DE2CF3-1048-41DE-B5BC-CBE506C626B2}" srcOrd="1" destOrd="0" presId="urn:microsoft.com/office/officeart/2005/8/layout/orgChart1"/>
    <dgm:cxn modelId="{C6DC42CA-8591-41B6-9439-CFFE23B7DBB4}" srcId="{AE68A8F5-496E-443E-A7CE-42DEAD547A05}" destId="{80C21853-0681-4158-9762-CC790C9BACB2}" srcOrd="0" destOrd="0" parTransId="{E5B92FE8-C4C6-4488-BE3E-BBF235755DBE}" sibTransId="{86159709-91BF-4F27-BAAF-C94B4E5A2F28}"/>
    <dgm:cxn modelId="{5F96F646-F925-4E0B-8CAE-115CB6B1214C}" srcId="{AE68A8F5-496E-443E-A7CE-42DEAD547A05}" destId="{53F87984-0CEF-41B2-97DD-D9159DF9783F}" srcOrd="1" destOrd="0" parTransId="{2A1F5FE9-BCF1-4199-B817-3AE199739984}" sibTransId="{CECC2CBE-E008-4F02-B25C-AE4C705F1403}"/>
    <dgm:cxn modelId="{8109FB09-3C14-4CD7-86FD-A343F2846FFA}" type="presParOf" srcId="{B16A4DAB-CC98-4BC6-9972-C19A83055AC6}" destId="{7BFD953D-D9E1-48DB-B883-A17FE22DAB16}" srcOrd="0" destOrd="0" presId="urn:microsoft.com/office/officeart/2005/8/layout/orgChart1"/>
    <dgm:cxn modelId="{03EEE681-2E0E-4777-9552-B22BD734600D}" type="presParOf" srcId="{7BFD953D-D9E1-48DB-B883-A17FE22DAB16}" destId="{F7DF3973-A419-41CD-8D7A-ACE320098B00}" srcOrd="0" destOrd="0" presId="urn:microsoft.com/office/officeart/2005/8/layout/orgChart1"/>
    <dgm:cxn modelId="{49D02743-3FBF-498A-8564-AAD5C13E58CF}" type="presParOf" srcId="{F7DF3973-A419-41CD-8D7A-ACE320098B00}" destId="{80CE1F47-4A44-415E-AD38-64FE6E2009BF}" srcOrd="0" destOrd="0" presId="urn:microsoft.com/office/officeart/2005/8/layout/orgChart1"/>
    <dgm:cxn modelId="{D76ECB66-1E20-4592-8788-CC8641462849}" type="presParOf" srcId="{F7DF3973-A419-41CD-8D7A-ACE320098B00}" destId="{DB2F05A6-D4CC-4857-8DBE-807CCE89B8E5}" srcOrd="1" destOrd="0" presId="urn:microsoft.com/office/officeart/2005/8/layout/orgChart1"/>
    <dgm:cxn modelId="{939543A7-E0D8-40AE-A8AB-82A8C42042C3}" type="presParOf" srcId="{7BFD953D-D9E1-48DB-B883-A17FE22DAB16}" destId="{5CEB1770-A581-4A5D-86D3-09063CFCE1A7}" srcOrd="1" destOrd="0" presId="urn:microsoft.com/office/officeart/2005/8/layout/orgChart1"/>
    <dgm:cxn modelId="{7238DD98-2BD9-4DE2-BDBF-B039A960A639}" type="presParOf" srcId="{5CEB1770-A581-4A5D-86D3-09063CFCE1A7}" destId="{ACFF0A4C-1A66-4C05-824A-CE2BC7CB3236}" srcOrd="0" destOrd="0" presId="urn:microsoft.com/office/officeart/2005/8/layout/orgChart1"/>
    <dgm:cxn modelId="{B961DC0E-3CF0-43D8-BF82-A3434A6D3868}" type="presParOf" srcId="{5CEB1770-A581-4A5D-86D3-09063CFCE1A7}" destId="{610680AA-CB0B-42AD-8C4C-2A96BABAD7DF}" srcOrd="1" destOrd="0" presId="urn:microsoft.com/office/officeart/2005/8/layout/orgChart1"/>
    <dgm:cxn modelId="{C260AB51-11F9-43EE-9FAD-E59881C98950}" type="presParOf" srcId="{610680AA-CB0B-42AD-8C4C-2A96BABAD7DF}" destId="{2CF41651-2B74-45A3-B813-EBF993084911}" srcOrd="0" destOrd="0" presId="urn:microsoft.com/office/officeart/2005/8/layout/orgChart1"/>
    <dgm:cxn modelId="{75303C4D-C0EF-4DAF-9891-8F6CEDECAEFA}" type="presParOf" srcId="{2CF41651-2B74-45A3-B813-EBF993084911}" destId="{57A9722C-1CBE-42BA-8278-6ADA83EC64B8}" srcOrd="0" destOrd="0" presId="urn:microsoft.com/office/officeart/2005/8/layout/orgChart1"/>
    <dgm:cxn modelId="{6E34F2CC-654E-495F-BF90-27E2288C75DA}" type="presParOf" srcId="{2CF41651-2B74-45A3-B813-EBF993084911}" destId="{0A47A1C3-F6DB-45E3-B301-4DFF31C976EA}" srcOrd="1" destOrd="0" presId="urn:microsoft.com/office/officeart/2005/8/layout/orgChart1"/>
    <dgm:cxn modelId="{2C202606-6828-4E69-8201-36184E387232}" type="presParOf" srcId="{610680AA-CB0B-42AD-8C4C-2A96BABAD7DF}" destId="{99932FB4-C8D7-4B69-A364-6325C48FF8EE}" srcOrd="1" destOrd="0" presId="urn:microsoft.com/office/officeart/2005/8/layout/orgChart1"/>
    <dgm:cxn modelId="{402A571E-A67E-4996-B934-E04EC8D7EB3E}" type="presParOf" srcId="{610680AA-CB0B-42AD-8C4C-2A96BABAD7DF}" destId="{0AA1054A-2CF6-475C-B518-D47C1266D902}" srcOrd="2" destOrd="0" presId="urn:microsoft.com/office/officeart/2005/8/layout/orgChart1"/>
    <dgm:cxn modelId="{0DE7CB1B-9DD7-49B9-B5D3-E47D1698B8B4}" type="presParOf" srcId="{5CEB1770-A581-4A5D-86D3-09063CFCE1A7}" destId="{707DD4A3-53AC-4A79-BEB5-A39F53695E3B}" srcOrd="2" destOrd="0" presId="urn:microsoft.com/office/officeart/2005/8/layout/orgChart1"/>
    <dgm:cxn modelId="{75A87453-6AF6-4CDF-8F9D-4564A7887E70}" type="presParOf" srcId="{5CEB1770-A581-4A5D-86D3-09063CFCE1A7}" destId="{FDCA39DB-F106-4C0B-ABAF-CE969BD3B0E1}" srcOrd="3" destOrd="0" presId="urn:microsoft.com/office/officeart/2005/8/layout/orgChart1"/>
    <dgm:cxn modelId="{15854D05-8AC9-4D29-9A56-2D3097CC7689}" type="presParOf" srcId="{FDCA39DB-F106-4C0B-ABAF-CE969BD3B0E1}" destId="{A27413A2-2D47-462F-AD4C-204C80B10278}" srcOrd="0" destOrd="0" presId="urn:microsoft.com/office/officeart/2005/8/layout/orgChart1"/>
    <dgm:cxn modelId="{3E6A83B3-F57B-4163-AE78-754BF1EAA5CF}" type="presParOf" srcId="{A27413A2-2D47-462F-AD4C-204C80B10278}" destId="{FE18F0EB-4A8B-492D-B98A-264BEF934C98}" srcOrd="0" destOrd="0" presId="urn:microsoft.com/office/officeart/2005/8/layout/orgChart1"/>
    <dgm:cxn modelId="{5CF5FA00-B2E7-4146-AE31-EFE29DF869AE}" type="presParOf" srcId="{A27413A2-2D47-462F-AD4C-204C80B10278}" destId="{21DE2CF3-1048-41DE-B5BC-CBE506C626B2}" srcOrd="1" destOrd="0" presId="urn:microsoft.com/office/officeart/2005/8/layout/orgChart1"/>
    <dgm:cxn modelId="{F26B9F92-ED27-4FBD-AA7E-6286F018A149}" type="presParOf" srcId="{FDCA39DB-F106-4C0B-ABAF-CE969BD3B0E1}" destId="{C789166F-BD46-4897-B0C5-917AB00980D5}" srcOrd="1" destOrd="0" presId="urn:microsoft.com/office/officeart/2005/8/layout/orgChart1"/>
    <dgm:cxn modelId="{0D4BC787-DABA-4669-88BD-95ECFBCC7B68}" type="presParOf" srcId="{FDCA39DB-F106-4C0B-ABAF-CE969BD3B0E1}" destId="{CA4753F1-EDE7-4061-851E-314FE6213D1C}" srcOrd="2" destOrd="0" presId="urn:microsoft.com/office/officeart/2005/8/layout/orgChart1"/>
    <dgm:cxn modelId="{D970E1EC-C64C-4336-A9BB-7BA79BEB6982}" type="presParOf" srcId="{5CEB1770-A581-4A5D-86D3-09063CFCE1A7}" destId="{53790C44-EDFE-41C7-8783-DFC02CB1A6F9}" srcOrd="4" destOrd="0" presId="urn:microsoft.com/office/officeart/2005/8/layout/orgChart1"/>
    <dgm:cxn modelId="{E38FF882-667E-4045-ADB5-38DB356FD9A0}" type="presParOf" srcId="{5CEB1770-A581-4A5D-86D3-09063CFCE1A7}" destId="{5D9C7939-6F0B-4398-BDD8-68C8753BD5E1}" srcOrd="5" destOrd="0" presId="urn:microsoft.com/office/officeart/2005/8/layout/orgChart1"/>
    <dgm:cxn modelId="{49F65846-F69F-4813-988F-C45901243E4B}" type="presParOf" srcId="{5D9C7939-6F0B-4398-BDD8-68C8753BD5E1}" destId="{FBBC24CB-9385-49B3-A1E1-FAD3333103AE}" srcOrd="0" destOrd="0" presId="urn:microsoft.com/office/officeart/2005/8/layout/orgChart1"/>
    <dgm:cxn modelId="{E89E2489-F66A-482C-895A-C5FA536B15D5}" type="presParOf" srcId="{FBBC24CB-9385-49B3-A1E1-FAD3333103AE}" destId="{E9E3471C-B059-49B0-9E02-3CF934435C58}" srcOrd="0" destOrd="0" presId="urn:microsoft.com/office/officeart/2005/8/layout/orgChart1"/>
    <dgm:cxn modelId="{B2B24731-C84A-4E57-9A60-62A12CFAC43A}" type="presParOf" srcId="{FBBC24CB-9385-49B3-A1E1-FAD3333103AE}" destId="{1A18C875-AB30-4A04-89DF-0D1A8FB76AA0}" srcOrd="1" destOrd="0" presId="urn:microsoft.com/office/officeart/2005/8/layout/orgChart1"/>
    <dgm:cxn modelId="{892460D3-D086-487F-91D5-40FD6B0300FA}" type="presParOf" srcId="{5D9C7939-6F0B-4398-BDD8-68C8753BD5E1}" destId="{02F20465-7DF9-4E34-B835-8EFF32BBF50D}" srcOrd="1" destOrd="0" presId="urn:microsoft.com/office/officeart/2005/8/layout/orgChart1"/>
    <dgm:cxn modelId="{99240783-6BB5-46F2-BEA1-3AF43350A1FA}" type="presParOf" srcId="{5D9C7939-6F0B-4398-BDD8-68C8753BD5E1}" destId="{1CB7D91E-C6C5-4B7B-ABE4-67FD5496F2E3}" srcOrd="2" destOrd="0" presId="urn:microsoft.com/office/officeart/2005/8/layout/orgChart1"/>
    <dgm:cxn modelId="{40FE5B23-F932-4717-ADA6-43312AD47292}" type="presParOf" srcId="{5CEB1770-A581-4A5D-86D3-09063CFCE1A7}" destId="{37513E0C-EAAF-48E2-AD15-B888A3984399}" srcOrd="6" destOrd="0" presId="urn:microsoft.com/office/officeart/2005/8/layout/orgChart1"/>
    <dgm:cxn modelId="{858EDC16-C444-43D8-8F4C-28F2A524830C}" type="presParOf" srcId="{5CEB1770-A581-4A5D-86D3-09063CFCE1A7}" destId="{E6A2EB4C-4E84-420D-B9F8-CAD45B95EBF6}" srcOrd="7" destOrd="0" presId="urn:microsoft.com/office/officeart/2005/8/layout/orgChart1"/>
    <dgm:cxn modelId="{CBE1536B-A430-46C5-B914-E94864FC7DCB}" type="presParOf" srcId="{E6A2EB4C-4E84-420D-B9F8-CAD45B95EBF6}" destId="{D41CD34C-5075-4532-B836-62210EE48137}" srcOrd="0" destOrd="0" presId="urn:microsoft.com/office/officeart/2005/8/layout/orgChart1"/>
    <dgm:cxn modelId="{510FE5F5-F56A-47A7-A148-F9F04177FCC2}" type="presParOf" srcId="{D41CD34C-5075-4532-B836-62210EE48137}" destId="{DE36FAD2-0BAF-4AF2-8211-71DE14DF99A0}" srcOrd="0" destOrd="0" presId="urn:microsoft.com/office/officeart/2005/8/layout/orgChart1"/>
    <dgm:cxn modelId="{D941AB7A-E19A-4E73-8EC9-BB778DBDCFEE}" type="presParOf" srcId="{D41CD34C-5075-4532-B836-62210EE48137}" destId="{586CD946-C037-44E2-8580-76B3F92C78CA}" srcOrd="1" destOrd="0" presId="urn:microsoft.com/office/officeart/2005/8/layout/orgChart1"/>
    <dgm:cxn modelId="{1BFF9CED-28D6-4776-9974-22083689E889}" type="presParOf" srcId="{E6A2EB4C-4E84-420D-B9F8-CAD45B95EBF6}" destId="{25CD946C-E39B-461E-AB3D-71D26A1F46A4}" srcOrd="1" destOrd="0" presId="urn:microsoft.com/office/officeart/2005/8/layout/orgChart1"/>
    <dgm:cxn modelId="{46A4EF8E-D660-448D-BD4C-344D7D6B0FEF}" type="presParOf" srcId="{E6A2EB4C-4E84-420D-B9F8-CAD45B95EBF6}" destId="{D63A0F20-82BB-447D-B2F1-C0BA1992F41D}" srcOrd="2" destOrd="0" presId="urn:microsoft.com/office/officeart/2005/8/layout/orgChart1"/>
    <dgm:cxn modelId="{1CC0A23F-7EA7-48E0-8C52-2EF947A040D7}" type="presParOf" srcId="{7BFD953D-D9E1-48DB-B883-A17FE22DAB16}" destId="{558047F4-4C22-4C51-A6D2-84051DB877C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06A7A0-E72B-46BF-8C82-386EBB988CE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9A1211E0-5093-455A-A37F-5FDAE1FCB12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Результат действия силы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на тело зависит от</a:t>
          </a:r>
          <a:endParaRPr kumimoji="0" lang="ru-RU" altLang="ru-RU" b="1" i="1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  <a:cs typeface="Arial" charset="0"/>
          </a:endParaRPr>
        </a:p>
      </dgm:t>
    </dgm:pt>
    <dgm:pt modelId="{A2D1298A-2472-4E4B-9993-F934B3932C92}" type="parTrans" cxnId="{20A51365-57C2-4BEB-8AEF-2A33F12628DB}">
      <dgm:prSet/>
      <dgm:spPr/>
    </dgm:pt>
    <dgm:pt modelId="{1681FA5D-5807-4023-8A7F-3705AC4FA085}" type="sibTrans" cxnId="{20A51365-57C2-4BEB-8AEF-2A33F12628DB}">
      <dgm:prSet/>
      <dgm:spPr/>
    </dgm:pt>
    <dgm:pt modelId="{C6C616F5-8248-42F3-8B03-ADF3F4B2511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её модуля</a:t>
          </a:r>
          <a:endParaRPr kumimoji="0" lang="ru-RU" altLang="ru-RU" b="1" i="1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  <a:cs typeface="Arial" charset="0"/>
          </a:endParaRPr>
        </a:p>
      </dgm:t>
    </dgm:pt>
    <dgm:pt modelId="{143A64A3-D1CE-4AA2-A0E0-1A8A68994959}" type="parTrans" cxnId="{1450A47A-2116-47F4-AE2B-E1E36042DF6F}">
      <dgm:prSet/>
      <dgm:spPr/>
    </dgm:pt>
    <dgm:pt modelId="{2C36FE3D-C51C-44C3-A96C-3DA31EC823F0}" type="sibTrans" cxnId="{1450A47A-2116-47F4-AE2B-E1E36042DF6F}">
      <dgm:prSet/>
      <dgm:spPr/>
    </dgm:pt>
    <dgm:pt modelId="{8BD4A710-1233-4FFD-B5F0-F74746C25BC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направления</a:t>
          </a:r>
          <a:endParaRPr kumimoji="0" lang="ru-RU" altLang="ru-RU" b="1" i="1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  <a:cs typeface="Arial" charset="0"/>
          </a:endParaRPr>
        </a:p>
      </dgm:t>
    </dgm:pt>
    <dgm:pt modelId="{98E53370-392B-4BDA-8AC7-50AC354FAF8A}" type="parTrans" cxnId="{4F35EC1D-30B7-4FC9-9942-BE2D73DD7F1B}">
      <dgm:prSet/>
      <dgm:spPr/>
    </dgm:pt>
    <dgm:pt modelId="{6B51E1B4-2CAA-4873-B4DE-990A3790791A}" type="sibTrans" cxnId="{4F35EC1D-30B7-4FC9-9942-BE2D73DD7F1B}">
      <dgm:prSet/>
      <dgm:spPr/>
    </dgm:pt>
    <dgm:pt modelId="{C59A43F7-C7F0-49D0-ACD0-3507C5AD3A2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точки приложения</a:t>
          </a:r>
          <a:endParaRPr kumimoji="0" lang="ru-RU" altLang="ru-RU" b="1" i="1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  <a:cs typeface="Arial" charset="0"/>
          </a:endParaRPr>
        </a:p>
      </dgm:t>
    </dgm:pt>
    <dgm:pt modelId="{99D4645C-7985-45ED-BE76-19B67BFB8790}" type="parTrans" cxnId="{B954EA3A-A9B0-44B9-8A18-27EFFDCC62A4}">
      <dgm:prSet/>
      <dgm:spPr/>
    </dgm:pt>
    <dgm:pt modelId="{330BB945-E113-4E1C-8027-44A26583F738}" type="sibTrans" cxnId="{B954EA3A-A9B0-44B9-8A18-27EFFDCC62A4}">
      <dgm:prSet/>
      <dgm:spPr/>
    </dgm:pt>
    <dgm:pt modelId="{E631E01D-24FC-46EA-BA96-D9D43887118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От площади поверхности, перпен-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дикулярно которой она действует</a:t>
          </a:r>
          <a:endParaRPr kumimoji="0" lang="ru-RU" altLang="ru-RU" b="1" i="1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  <a:cs typeface="Arial" charset="0"/>
          </a:endParaRPr>
        </a:p>
      </dgm:t>
    </dgm:pt>
    <dgm:pt modelId="{82F920E6-5C11-4E20-ABFF-CDCEC907E03C}" type="parTrans" cxnId="{851E8269-C885-4328-95B9-C58FF34FD1D7}">
      <dgm:prSet/>
      <dgm:spPr/>
    </dgm:pt>
    <dgm:pt modelId="{F46E7489-42E7-474F-8559-569448D15B61}" type="sibTrans" cxnId="{851E8269-C885-4328-95B9-C58FF34FD1D7}">
      <dgm:prSet/>
      <dgm:spPr/>
    </dgm:pt>
    <dgm:pt modelId="{0B54D15E-1E15-4C9D-A2B5-06CB689E0B46}" type="pres">
      <dgm:prSet presAssocID="{B806A7A0-E72B-46BF-8C82-386EBB988CE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3D476D0-4895-4540-A718-57C00B284E06}" type="pres">
      <dgm:prSet presAssocID="{9A1211E0-5093-455A-A37F-5FDAE1FCB128}" presName="hierRoot1" presStyleCnt="0">
        <dgm:presLayoutVars>
          <dgm:hierBranch val="r"/>
        </dgm:presLayoutVars>
      </dgm:prSet>
      <dgm:spPr/>
    </dgm:pt>
    <dgm:pt modelId="{768CE5BD-1717-4489-AAB1-4C481ADC5613}" type="pres">
      <dgm:prSet presAssocID="{9A1211E0-5093-455A-A37F-5FDAE1FCB128}" presName="rootComposite1" presStyleCnt="0"/>
      <dgm:spPr/>
    </dgm:pt>
    <dgm:pt modelId="{D9E1B5D1-2077-4B7A-AFCF-ACF6EF5939B5}" type="pres">
      <dgm:prSet presAssocID="{9A1211E0-5093-455A-A37F-5FDAE1FCB128}" presName="rootText1" presStyleLbl="node0" presStyleIdx="0" presStyleCnt="1">
        <dgm:presLayoutVars>
          <dgm:chPref val="3"/>
        </dgm:presLayoutVars>
      </dgm:prSet>
      <dgm:spPr/>
    </dgm:pt>
    <dgm:pt modelId="{5CCB47EE-1201-44EC-ACF6-51227904327B}" type="pres">
      <dgm:prSet presAssocID="{9A1211E0-5093-455A-A37F-5FDAE1FCB128}" presName="rootConnector1" presStyleLbl="node1" presStyleIdx="0" presStyleCnt="0"/>
      <dgm:spPr/>
    </dgm:pt>
    <dgm:pt modelId="{F676BAA9-71C8-4684-A3FD-0C2808041A30}" type="pres">
      <dgm:prSet presAssocID="{9A1211E0-5093-455A-A37F-5FDAE1FCB128}" presName="hierChild2" presStyleCnt="0"/>
      <dgm:spPr/>
    </dgm:pt>
    <dgm:pt modelId="{02B43C62-19B4-4833-81B6-94684770CDC3}" type="pres">
      <dgm:prSet presAssocID="{143A64A3-D1CE-4AA2-A0E0-1A8A68994959}" presName="Name50" presStyleLbl="parChTrans1D2" presStyleIdx="0" presStyleCnt="4"/>
      <dgm:spPr/>
    </dgm:pt>
    <dgm:pt modelId="{639C2FC6-4456-47B7-8537-B4C0069913A7}" type="pres">
      <dgm:prSet presAssocID="{C6C616F5-8248-42F3-8B03-ADF3F4B2511E}" presName="hierRoot2" presStyleCnt="0">
        <dgm:presLayoutVars>
          <dgm:hierBranch/>
        </dgm:presLayoutVars>
      </dgm:prSet>
      <dgm:spPr/>
    </dgm:pt>
    <dgm:pt modelId="{F784005B-E73F-42CA-82E7-782CEE3388C0}" type="pres">
      <dgm:prSet presAssocID="{C6C616F5-8248-42F3-8B03-ADF3F4B2511E}" presName="rootComposite" presStyleCnt="0"/>
      <dgm:spPr/>
    </dgm:pt>
    <dgm:pt modelId="{4AF9111E-C82D-44F7-AFBB-3A89819D020E}" type="pres">
      <dgm:prSet presAssocID="{C6C616F5-8248-42F3-8B03-ADF3F4B2511E}" presName="rootText" presStyleLbl="node2" presStyleIdx="0" presStyleCnt="4">
        <dgm:presLayoutVars>
          <dgm:chPref val="3"/>
        </dgm:presLayoutVars>
      </dgm:prSet>
      <dgm:spPr/>
    </dgm:pt>
    <dgm:pt modelId="{BC2E9585-3B93-4F10-B051-59DE98E4635E}" type="pres">
      <dgm:prSet presAssocID="{C6C616F5-8248-42F3-8B03-ADF3F4B2511E}" presName="rootConnector" presStyleLbl="node2" presStyleIdx="0" presStyleCnt="4"/>
      <dgm:spPr/>
    </dgm:pt>
    <dgm:pt modelId="{A8A860C9-6407-4ED6-915C-A47131FBC79F}" type="pres">
      <dgm:prSet presAssocID="{C6C616F5-8248-42F3-8B03-ADF3F4B2511E}" presName="hierChild4" presStyleCnt="0"/>
      <dgm:spPr/>
    </dgm:pt>
    <dgm:pt modelId="{94343CBD-35D4-482B-A8E4-36D2D055BC2A}" type="pres">
      <dgm:prSet presAssocID="{C6C616F5-8248-42F3-8B03-ADF3F4B2511E}" presName="hierChild5" presStyleCnt="0"/>
      <dgm:spPr/>
    </dgm:pt>
    <dgm:pt modelId="{767BFA12-A009-4957-BEB7-11089FDD3237}" type="pres">
      <dgm:prSet presAssocID="{98E53370-392B-4BDA-8AC7-50AC354FAF8A}" presName="Name50" presStyleLbl="parChTrans1D2" presStyleIdx="1" presStyleCnt="4"/>
      <dgm:spPr/>
    </dgm:pt>
    <dgm:pt modelId="{5C3FE19C-48DD-4A35-9EDE-049125E81771}" type="pres">
      <dgm:prSet presAssocID="{8BD4A710-1233-4FFD-B5F0-F74746C25BCD}" presName="hierRoot2" presStyleCnt="0">
        <dgm:presLayoutVars>
          <dgm:hierBranch/>
        </dgm:presLayoutVars>
      </dgm:prSet>
      <dgm:spPr/>
    </dgm:pt>
    <dgm:pt modelId="{FC85CA6C-7DAD-4885-BDCE-1BA2B9FB2AA8}" type="pres">
      <dgm:prSet presAssocID="{8BD4A710-1233-4FFD-B5F0-F74746C25BCD}" presName="rootComposite" presStyleCnt="0"/>
      <dgm:spPr/>
    </dgm:pt>
    <dgm:pt modelId="{6DD22C88-6FC9-4E66-9662-AA538BF46CBD}" type="pres">
      <dgm:prSet presAssocID="{8BD4A710-1233-4FFD-B5F0-F74746C25BCD}" presName="rootText" presStyleLbl="node2" presStyleIdx="1" presStyleCnt="4">
        <dgm:presLayoutVars>
          <dgm:chPref val="3"/>
        </dgm:presLayoutVars>
      </dgm:prSet>
      <dgm:spPr/>
    </dgm:pt>
    <dgm:pt modelId="{E4315E16-53DF-40D0-BC40-2EBAAA9164F8}" type="pres">
      <dgm:prSet presAssocID="{8BD4A710-1233-4FFD-B5F0-F74746C25BCD}" presName="rootConnector" presStyleLbl="node2" presStyleIdx="1" presStyleCnt="4"/>
      <dgm:spPr/>
    </dgm:pt>
    <dgm:pt modelId="{CF08E36F-91FA-4C64-A5C0-96F7144E63F6}" type="pres">
      <dgm:prSet presAssocID="{8BD4A710-1233-4FFD-B5F0-F74746C25BCD}" presName="hierChild4" presStyleCnt="0"/>
      <dgm:spPr/>
    </dgm:pt>
    <dgm:pt modelId="{D5FCC758-EBB4-40B1-9BCA-955CF7D8C17A}" type="pres">
      <dgm:prSet presAssocID="{8BD4A710-1233-4FFD-B5F0-F74746C25BCD}" presName="hierChild5" presStyleCnt="0"/>
      <dgm:spPr/>
    </dgm:pt>
    <dgm:pt modelId="{2EB9809D-1AA6-4D31-AF20-09E9F36C9166}" type="pres">
      <dgm:prSet presAssocID="{99D4645C-7985-45ED-BE76-19B67BFB8790}" presName="Name50" presStyleLbl="parChTrans1D2" presStyleIdx="2" presStyleCnt="4"/>
      <dgm:spPr/>
    </dgm:pt>
    <dgm:pt modelId="{FDBD3891-BD8F-425D-8AB3-015702FBF9BA}" type="pres">
      <dgm:prSet presAssocID="{C59A43F7-C7F0-49D0-ACD0-3507C5AD3A26}" presName="hierRoot2" presStyleCnt="0">
        <dgm:presLayoutVars>
          <dgm:hierBranch/>
        </dgm:presLayoutVars>
      </dgm:prSet>
      <dgm:spPr/>
    </dgm:pt>
    <dgm:pt modelId="{1EDA9B53-8E01-414B-810F-71001EFD6288}" type="pres">
      <dgm:prSet presAssocID="{C59A43F7-C7F0-49D0-ACD0-3507C5AD3A26}" presName="rootComposite" presStyleCnt="0"/>
      <dgm:spPr/>
    </dgm:pt>
    <dgm:pt modelId="{3FBD4CC3-0391-4F08-BA3A-82A732C025DC}" type="pres">
      <dgm:prSet presAssocID="{C59A43F7-C7F0-49D0-ACD0-3507C5AD3A26}" presName="rootText" presStyleLbl="node2" presStyleIdx="2" presStyleCnt="4">
        <dgm:presLayoutVars>
          <dgm:chPref val="3"/>
        </dgm:presLayoutVars>
      </dgm:prSet>
      <dgm:spPr/>
    </dgm:pt>
    <dgm:pt modelId="{F4092F07-E47F-4AB7-A486-A559090E95DF}" type="pres">
      <dgm:prSet presAssocID="{C59A43F7-C7F0-49D0-ACD0-3507C5AD3A26}" presName="rootConnector" presStyleLbl="node2" presStyleIdx="2" presStyleCnt="4"/>
      <dgm:spPr/>
    </dgm:pt>
    <dgm:pt modelId="{6F1F0706-D659-401D-80DE-0EED8BD3D638}" type="pres">
      <dgm:prSet presAssocID="{C59A43F7-C7F0-49D0-ACD0-3507C5AD3A26}" presName="hierChild4" presStyleCnt="0"/>
      <dgm:spPr/>
    </dgm:pt>
    <dgm:pt modelId="{D0111F70-C026-4E33-AA6D-4CB9EDC4B589}" type="pres">
      <dgm:prSet presAssocID="{C59A43F7-C7F0-49D0-ACD0-3507C5AD3A26}" presName="hierChild5" presStyleCnt="0"/>
      <dgm:spPr/>
    </dgm:pt>
    <dgm:pt modelId="{93D929F5-1CE3-4EBA-8D0C-93C76545C44E}" type="pres">
      <dgm:prSet presAssocID="{82F920E6-5C11-4E20-ABFF-CDCEC907E03C}" presName="Name50" presStyleLbl="parChTrans1D2" presStyleIdx="3" presStyleCnt="4"/>
      <dgm:spPr/>
    </dgm:pt>
    <dgm:pt modelId="{95ABCC76-A262-49B5-A985-8B500EEE9B24}" type="pres">
      <dgm:prSet presAssocID="{E631E01D-24FC-46EA-BA96-D9D438871188}" presName="hierRoot2" presStyleCnt="0">
        <dgm:presLayoutVars>
          <dgm:hierBranch/>
        </dgm:presLayoutVars>
      </dgm:prSet>
      <dgm:spPr/>
    </dgm:pt>
    <dgm:pt modelId="{9334E4D1-A4D5-4BF0-B2D8-8D4D64A29F12}" type="pres">
      <dgm:prSet presAssocID="{E631E01D-24FC-46EA-BA96-D9D438871188}" presName="rootComposite" presStyleCnt="0"/>
      <dgm:spPr/>
    </dgm:pt>
    <dgm:pt modelId="{F90901EB-7E0E-465E-BFDB-1BF513E1EF74}" type="pres">
      <dgm:prSet presAssocID="{E631E01D-24FC-46EA-BA96-D9D438871188}" presName="rootText" presStyleLbl="node2" presStyleIdx="3" presStyleCnt="4">
        <dgm:presLayoutVars>
          <dgm:chPref val="3"/>
        </dgm:presLayoutVars>
      </dgm:prSet>
      <dgm:spPr/>
    </dgm:pt>
    <dgm:pt modelId="{27264C33-9D9E-4C15-B38F-8584F36CAF0D}" type="pres">
      <dgm:prSet presAssocID="{E631E01D-24FC-46EA-BA96-D9D438871188}" presName="rootConnector" presStyleLbl="node2" presStyleIdx="3" presStyleCnt="4"/>
      <dgm:spPr/>
    </dgm:pt>
    <dgm:pt modelId="{015FBEF3-540D-4599-852C-255D4E9FE57B}" type="pres">
      <dgm:prSet presAssocID="{E631E01D-24FC-46EA-BA96-D9D438871188}" presName="hierChild4" presStyleCnt="0"/>
      <dgm:spPr/>
    </dgm:pt>
    <dgm:pt modelId="{B8C78E80-2DD5-4461-84EB-57F5FC8ECBF9}" type="pres">
      <dgm:prSet presAssocID="{E631E01D-24FC-46EA-BA96-D9D438871188}" presName="hierChild5" presStyleCnt="0"/>
      <dgm:spPr/>
    </dgm:pt>
    <dgm:pt modelId="{50B2BD11-5D45-41E1-9AA1-2A5F698677C3}" type="pres">
      <dgm:prSet presAssocID="{9A1211E0-5093-455A-A37F-5FDAE1FCB128}" presName="hierChild3" presStyleCnt="0"/>
      <dgm:spPr/>
    </dgm:pt>
  </dgm:ptLst>
  <dgm:cxnLst>
    <dgm:cxn modelId="{FD146DAF-80F0-43FB-B31B-016E099246C0}" type="presOf" srcId="{C59A43F7-C7F0-49D0-ACD0-3507C5AD3A26}" destId="{F4092F07-E47F-4AB7-A486-A559090E95DF}" srcOrd="1" destOrd="0" presId="urn:microsoft.com/office/officeart/2005/8/layout/orgChart1"/>
    <dgm:cxn modelId="{20A51365-57C2-4BEB-8AEF-2A33F12628DB}" srcId="{B806A7A0-E72B-46BF-8C82-386EBB988CE9}" destId="{9A1211E0-5093-455A-A37F-5FDAE1FCB128}" srcOrd="0" destOrd="0" parTransId="{A2D1298A-2472-4E4B-9993-F934B3932C92}" sibTransId="{1681FA5D-5807-4023-8A7F-3705AC4FA085}"/>
    <dgm:cxn modelId="{B461B984-7A5A-439B-A1F6-83CE70E49C49}" type="presOf" srcId="{E631E01D-24FC-46EA-BA96-D9D438871188}" destId="{27264C33-9D9E-4C15-B38F-8584F36CAF0D}" srcOrd="1" destOrd="0" presId="urn:microsoft.com/office/officeart/2005/8/layout/orgChart1"/>
    <dgm:cxn modelId="{4F35EC1D-30B7-4FC9-9942-BE2D73DD7F1B}" srcId="{9A1211E0-5093-455A-A37F-5FDAE1FCB128}" destId="{8BD4A710-1233-4FFD-B5F0-F74746C25BCD}" srcOrd="1" destOrd="0" parTransId="{98E53370-392B-4BDA-8AC7-50AC354FAF8A}" sibTransId="{6B51E1B4-2CAA-4873-B4DE-990A3790791A}"/>
    <dgm:cxn modelId="{851E8269-C885-4328-95B9-C58FF34FD1D7}" srcId="{9A1211E0-5093-455A-A37F-5FDAE1FCB128}" destId="{E631E01D-24FC-46EA-BA96-D9D438871188}" srcOrd="3" destOrd="0" parTransId="{82F920E6-5C11-4E20-ABFF-CDCEC907E03C}" sibTransId="{F46E7489-42E7-474F-8559-569448D15B61}"/>
    <dgm:cxn modelId="{B954EA3A-A9B0-44B9-8A18-27EFFDCC62A4}" srcId="{9A1211E0-5093-455A-A37F-5FDAE1FCB128}" destId="{C59A43F7-C7F0-49D0-ACD0-3507C5AD3A26}" srcOrd="2" destOrd="0" parTransId="{99D4645C-7985-45ED-BE76-19B67BFB8790}" sibTransId="{330BB945-E113-4E1C-8027-44A26583F738}"/>
    <dgm:cxn modelId="{617238B1-C842-4147-AB0B-14718BD7A671}" type="presOf" srcId="{99D4645C-7985-45ED-BE76-19B67BFB8790}" destId="{2EB9809D-1AA6-4D31-AF20-09E9F36C9166}" srcOrd="0" destOrd="0" presId="urn:microsoft.com/office/officeart/2005/8/layout/orgChart1"/>
    <dgm:cxn modelId="{7637C2E9-8828-49E9-8219-1E458169EB3B}" type="presOf" srcId="{9A1211E0-5093-455A-A37F-5FDAE1FCB128}" destId="{D9E1B5D1-2077-4B7A-AFCF-ACF6EF5939B5}" srcOrd="0" destOrd="0" presId="urn:microsoft.com/office/officeart/2005/8/layout/orgChart1"/>
    <dgm:cxn modelId="{125C64ED-0C1D-4ABD-89AA-5558DF460192}" type="presOf" srcId="{E631E01D-24FC-46EA-BA96-D9D438871188}" destId="{F90901EB-7E0E-465E-BFDB-1BF513E1EF74}" srcOrd="0" destOrd="0" presId="urn:microsoft.com/office/officeart/2005/8/layout/orgChart1"/>
    <dgm:cxn modelId="{A9B2B55E-8D93-4BD7-836F-353B9B8E97F0}" type="presOf" srcId="{98E53370-392B-4BDA-8AC7-50AC354FAF8A}" destId="{767BFA12-A009-4957-BEB7-11089FDD3237}" srcOrd="0" destOrd="0" presId="urn:microsoft.com/office/officeart/2005/8/layout/orgChart1"/>
    <dgm:cxn modelId="{5A6B4E62-8232-460E-817D-32724645D046}" type="presOf" srcId="{9A1211E0-5093-455A-A37F-5FDAE1FCB128}" destId="{5CCB47EE-1201-44EC-ACF6-51227904327B}" srcOrd="1" destOrd="0" presId="urn:microsoft.com/office/officeart/2005/8/layout/orgChart1"/>
    <dgm:cxn modelId="{D9E55675-9EFB-4716-BED5-02FBE6761C35}" type="presOf" srcId="{143A64A3-D1CE-4AA2-A0E0-1A8A68994959}" destId="{02B43C62-19B4-4833-81B6-94684770CDC3}" srcOrd="0" destOrd="0" presId="urn:microsoft.com/office/officeart/2005/8/layout/orgChart1"/>
    <dgm:cxn modelId="{250F0083-1422-41C4-B618-09189F6F1ACB}" type="presOf" srcId="{8BD4A710-1233-4FFD-B5F0-F74746C25BCD}" destId="{6DD22C88-6FC9-4E66-9662-AA538BF46CBD}" srcOrd="0" destOrd="0" presId="urn:microsoft.com/office/officeart/2005/8/layout/orgChart1"/>
    <dgm:cxn modelId="{1450A47A-2116-47F4-AE2B-E1E36042DF6F}" srcId="{9A1211E0-5093-455A-A37F-5FDAE1FCB128}" destId="{C6C616F5-8248-42F3-8B03-ADF3F4B2511E}" srcOrd="0" destOrd="0" parTransId="{143A64A3-D1CE-4AA2-A0E0-1A8A68994959}" sibTransId="{2C36FE3D-C51C-44C3-A96C-3DA31EC823F0}"/>
    <dgm:cxn modelId="{7B2306E5-FB5E-41C8-97D4-FBAEDFCE2D63}" type="presOf" srcId="{C6C616F5-8248-42F3-8B03-ADF3F4B2511E}" destId="{BC2E9585-3B93-4F10-B051-59DE98E4635E}" srcOrd="1" destOrd="0" presId="urn:microsoft.com/office/officeart/2005/8/layout/orgChart1"/>
    <dgm:cxn modelId="{3B20E99B-A500-42FA-B188-F9B6744567E3}" type="presOf" srcId="{B806A7A0-E72B-46BF-8C82-386EBB988CE9}" destId="{0B54D15E-1E15-4C9D-A2B5-06CB689E0B46}" srcOrd="0" destOrd="0" presId="urn:microsoft.com/office/officeart/2005/8/layout/orgChart1"/>
    <dgm:cxn modelId="{82F9DD5E-6D5A-4DEF-8970-41DF6BB1457C}" type="presOf" srcId="{C6C616F5-8248-42F3-8B03-ADF3F4B2511E}" destId="{4AF9111E-C82D-44F7-AFBB-3A89819D020E}" srcOrd="0" destOrd="0" presId="urn:microsoft.com/office/officeart/2005/8/layout/orgChart1"/>
    <dgm:cxn modelId="{B651F567-0796-4017-BB44-03DFFF6DC6D4}" type="presOf" srcId="{C59A43F7-C7F0-49D0-ACD0-3507C5AD3A26}" destId="{3FBD4CC3-0391-4F08-BA3A-82A732C025DC}" srcOrd="0" destOrd="0" presId="urn:microsoft.com/office/officeart/2005/8/layout/orgChart1"/>
    <dgm:cxn modelId="{B3680A5A-DF36-46E9-AD27-72DC922A3500}" type="presOf" srcId="{8BD4A710-1233-4FFD-B5F0-F74746C25BCD}" destId="{E4315E16-53DF-40D0-BC40-2EBAAA9164F8}" srcOrd="1" destOrd="0" presId="urn:microsoft.com/office/officeart/2005/8/layout/orgChart1"/>
    <dgm:cxn modelId="{A3099F98-5D07-41BC-92AA-9B5B0B11637F}" type="presOf" srcId="{82F920E6-5C11-4E20-ABFF-CDCEC907E03C}" destId="{93D929F5-1CE3-4EBA-8D0C-93C76545C44E}" srcOrd="0" destOrd="0" presId="urn:microsoft.com/office/officeart/2005/8/layout/orgChart1"/>
    <dgm:cxn modelId="{14C77EDB-1841-4AF3-ACC2-0C9F59E0E31B}" type="presParOf" srcId="{0B54D15E-1E15-4C9D-A2B5-06CB689E0B46}" destId="{03D476D0-4895-4540-A718-57C00B284E06}" srcOrd="0" destOrd="0" presId="urn:microsoft.com/office/officeart/2005/8/layout/orgChart1"/>
    <dgm:cxn modelId="{7702184C-EB0F-4776-8831-595436FD188C}" type="presParOf" srcId="{03D476D0-4895-4540-A718-57C00B284E06}" destId="{768CE5BD-1717-4489-AAB1-4C481ADC5613}" srcOrd="0" destOrd="0" presId="urn:microsoft.com/office/officeart/2005/8/layout/orgChart1"/>
    <dgm:cxn modelId="{815FAE59-F62A-4849-93D2-35F1CF9F72FD}" type="presParOf" srcId="{768CE5BD-1717-4489-AAB1-4C481ADC5613}" destId="{D9E1B5D1-2077-4B7A-AFCF-ACF6EF5939B5}" srcOrd="0" destOrd="0" presId="urn:microsoft.com/office/officeart/2005/8/layout/orgChart1"/>
    <dgm:cxn modelId="{B165514C-49FF-40D2-A980-E79CAF01B6B9}" type="presParOf" srcId="{768CE5BD-1717-4489-AAB1-4C481ADC5613}" destId="{5CCB47EE-1201-44EC-ACF6-51227904327B}" srcOrd="1" destOrd="0" presId="urn:microsoft.com/office/officeart/2005/8/layout/orgChart1"/>
    <dgm:cxn modelId="{1C3D3264-49E0-4C5E-8263-4355977132AD}" type="presParOf" srcId="{03D476D0-4895-4540-A718-57C00B284E06}" destId="{F676BAA9-71C8-4684-A3FD-0C2808041A30}" srcOrd="1" destOrd="0" presId="urn:microsoft.com/office/officeart/2005/8/layout/orgChart1"/>
    <dgm:cxn modelId="{4F0F0071-F66A-481A-A4F8-9BCBECF0A4A3}" type="presParOf" srcId="{F676BAA9-71C8-4684-A3FD-0C2808041A30}" destId="{02B43C62-19B4-4833-81B6-94684770CDC3}" srcOrd="0" destOrd="0" presId="urn:microsoft.com/office/officeart/2005/8/layout/orgChart1"/>
    <dgm:cxn modelId="{04C78751-DFA4-48F2-A9E5-26A02E5DD331}" type="presParOf" srcId="{F676BAA9-71C8-4684-A3FD-0C2808041A30}" destId="{639C2FC6-4456-47B7-8537-B4C0069913A7}" srcOrd="1" destOrd="0" presId="urn:microsoft.com/office/officeart/2005/8/layout/orgChart1"/>
    <dgm:cxn modelId="{71442803-2437-4CDE-8697-FF8E775BE352}" type="presParOf" srcId="{639C2FC6-4456-47B7-8537-B4C0069913A7}" destId="{F784005B-E73F-42CA-82E7-782CEE3388C0}" srcOrd="0" destOrd="0" presId="urn:microsoft.com/office/officeart/2005/8/layout/orgChart1"/>
    <dgm:cxn modelId="{46F0FBEA-3B47-4C4C-9ED8-F17EFB2DE7B9}" type="presParOf" srcId="{F784005B-E73F-42CA-82E7-782CEE3388C0}" destId="{4AF9111E-C82D-44F7-AFBB-3A89819D020E}" srcOrd="0" destOrd="0" presId="urn:microsoft.com/office/officeart/2005/8/layout/orgChart1"/>
    <dgm:cxn modelId="{88D7D469-6E08-47D5-9D99-20FE2A312D0B}" type="presParOf" srcId="{F784005B-E73F-42CA-82E7-782CEE3388C0}" destId="{BC2E9585-3B93-4F10-B051-59DE98E4635E}" srcOrd="1" destOrd="0" presId="urn:microsoft.com/office/officeart/2005/8/layout/orgChart1"/>
    <dgm:cxn modelId="{F89C66D7-E69B-430D-A0DA-53902F8540CF}" type="presParOf" srcId="{639C2FC6-4456-47B7-8537-B4C0069913A7}" destId="{A8A860C9-6407-4ED6-915C-A47131FBC79F}" srcOrd="1" destOrd="0" presId="urn:microsoft.com/office/officeart/2005/8/layout/orgChart1"/>
    <dgm:cxn modelId="{A760D1B3-3A5C-41FE-A8EB-79B7C307983F}" type="presParOf" srcId="{639C2FC6-4456-47B7-8537-B4C0069913A7}" destId="{94343CBD-35D4-482B-A8E4-36D2D055BC2A}" srcOrd="2" destOrd="0" presId="urn:microsoft.com/office/officeart/2005/8/layout/orgChart1"/>
    <dgm:cxn modelId="{4532FAE1-E705-4558-96EF-20133AA97F27}" type="presParOf" srcId="{F676BAA9-71C8-4684-A3FD-0C2808041A30}" destId="{767BFA12-A009-4957-BEB7-11089FDD3237}" srcOrd="2" destOrd="0" presId="urn:microsoft.com/office/officeart/2005/8/layout/orgChart1"/>
    <dgm:cxn modelId="{45DB7181-84F7-4068-9DA4-16FDB3B83FF7}" type="presParOf" srcId="{F676BAA9-71C8-4684-A3FD-0C2808041A30}" destId="{5C3FE19C-48DD-4A35-9EDE-049125E81771}" srcOrd="3" destOrd="0" presId="urn:microsoft.com/office/officeart/2005/8/layout/orgChart1"/>
    <dgm:cxn modelId="{37857455-4931-4973-A165-899C9A38C456}" type="presParOf" srcId="{5C3FE19C-48DD-4A35-9EDE-049125E81771}" destId="{FC85CA6C-7DAD-4885-BDCE-1BA2B9FB2AA8}" srcOrd="0" destOrd="0" presId="urn:microsoft.com/office/officeart/2005/8/layout/orgChart1"/>
    <dgm:cxn modelId="{7D0229F6-4775-42C3-92E6-209E17641E1C}" type="presParOf" srcId="{FC85CA6C-7DAD-4885-BDCE-1BA2B9FB2AA8}" destId="{6DD22C88-6FC9-4E66-9662-AA538BF46CBD}" srcOrd="0" destOrd="0" presId="urn:microsoft.com/office/officeart/2005/8/layout/orgChart1"/>
    <dgm:cxn modelId="{E6E10900-AA0D-48D6-A244-E9585BCD50CE}" type="presParOf" srcId="{FC85CA6C-7DAD-4885-BDCE-1BA2B9FB2AA8}" destId="{E4315E16-53DF-40D0-BC40-2EBAAA9164F8}" srcOrd="1" destOrd="0" presId="urn:microsoft.com/office/officeart/2005/8/layout/orgChart1"/>
    <dgm:cxn modelId="{047314CA-D7AE-4F65-B7CB-A03197743901}" type="presParOf" srcId="{5C3FE19C-48DD-4A35-9EDE-049125E81771}" destId="{CF08E36F-91FA-4C64-A5C0-96F7144E63F6}" srcOrd="1" destOrd="0" presId="urn:microsoft.com/office/officeart/2005/8/layout/orgChart1"/>
    <dgm:cxn modelId="{FDE75E8A-E2FC-41DC-8E60-6C2274D9AE29}" type="presParOf" srcId="{5C3FE19C-48DD-4A35-9EDE-049125E81771}" destId="{D5FCC758-EBB4-40B1-9BCA-955CF7D8C17A}" srcOrd="2" destOrd="0" presId="urn:microsoft.com/office/officeart/2005/8/layout/orgChart1"/>
    <dgm:cxn modelId="{56ACBB6A-89E8-4EFA-A8BA-3754017787D3}" type="presParOf" srcId="{F676BAA9-71C8-4684-A3FD-0C2808041A30}" destId="{2EB9809D-1AA6-4D31-AF20-09E9F36C9166}" srcOrd="4" destOrd="0" presId="urn:microsoft.com/office/officeart/2005/8/layout/orgChart1"/>
    <dgm:cxn modelId="{1D096EC4-8A46-4581-88F5-3CC1F9E988F3}" type="presParOf" srcId="{F676BAA9-71C8-4684-A3FD-0C2808041A30}" destId="{FDBD3891-BD8F-425D-8AB3-015702FBF9BA}" srcOrd="5" destOrd="0" presId="urn:microsoft.com/office/officeart/2005/8/layout/orgChart1"/>
    <dgm:cxn modelId="{566276AD-AC5B-41F3-B248-C1364247BDD7}" type="presParOf" srcId="{FDBD3891-BD8F-425D-8AB3-015702FBF9BA}" destId="{1EDA9B53-8E01-414B-810F-71001EFD6288}" srcOrd="0" destOrd="0" presId="urn:microsoft.com/office/officeart/2005/8/layout/orgChart1"/>
    <dgm:cxn modelId="{C657BB93-2DA9-4E92-9059-89FF3BEA1B05}" type="presParOf" srcId="{1EDA9B53-8E01-414B-810F-71001EFD6288}" destId="{3FBD4CC3-0391-4F08-BA3A-82A732C025DC}" srcOrd="0" destOrd="0" presId="urn:microsoft.com/office/officeart/2005/8/layout/orgChart1"/>
    <dgm:cxn modelId="{93106CE7-17EF-4407-838E-1B94D92182EB}" type="presParOf" srcId="{1EDA9B53-8E01-414B-810F-71001EFD6288}" destId="{F4092F07-E47F-4AB7-A486-A559090E95DF}" srcOrd="1" destOrd="0" presId="urn:microsoft.com/office/officeart/2005/8/layout/orgChart1"/>
    <dgm:cxn modelId="{23320046-B7B8-43E1-9FB3-CEB5CCC5576A}" type="presParOf" srcId="{FDBD3891-BD8F-425D-8AB3-015702FBF9BA}" destId="{6F1F0706-D659-401D-80DE-0EED8BD3D638}" srcOrd="1" destOrd="0" presId="urn:microsoft.com/office/officeart/2005/8/layout/orgChart1"/>
    <dgm:cxn modelId="{A310144A-C366-427D-B9F8-7F61DFD4E218}" type="presParOf" srcId="{FDBD3891-BD8F-425D-8AB3-015702FBF9BA}" destId="{D0111F70-C026-4E33-AA6D-4CB9EDC4B589}" srcOrd="2" destOrd="0" presId="urn:microsoft.com/office/officeart/2005/8/layout/orgChart1"/>
    <dgm:cxn modelId="{6887C821-A364-4634-8FBA-13C0BC9C98FF}" type="presParOf" srcId="{F676BAA9-71C8-4684-A3FD-0C2808041A30}" destId="{93D929F5-1CE3-4EBA-8D0C-93C76545C44E}" srcOrd="6" destOrd="0" presId="urn:microsoft.com/office/officeart/2005/8/layout/orgChart1"/>
    <dgm:cxn modelId="{6F87AA83-7A1D-442E-8A65-5DB0EB21914D}" type="presParOf" srcId="{F676BAA9-71C8-4684-A3FD-0C2808041A30}" destId="{95ABCC76-A262-49B5-A985-8B500EEE9B24}" srcOrd="7" destOrd="0" presId="urn:microsoft.com/office/officeart/2005/8/layout/orgChart1"/>
    <dgm:cxn modelId="{6975E133-5B73-4E8E-9E00-D5F314D192B1}" type="presParOf" srcId="{95ABCC76-A262-49B5-A985-8B500EEE9B24}" destId="{9334E4D1-A4D5-4BF0-B2D8-8D4D64A29F12}" srcOrd="0" destOrd="0" presId="urn:microsoft.com/office/officeart/2005/8/layout/orgChart1"/>
    <dgm:cxn modelId="{6D4B6A77-7305-47AF-88B6-5805EA779446}" type="presParOf" srcId="{9334E4D1-A4D5-4BF0-B2D8-8D4D64A29F12}" destId="{F90901EB-7E0E-465E-BFDB-1BF513E1EF74}" srcOrd="0" destOrd="0" presId="urn:microsoft.com/office/officeart/2005/8/layout/orgChart1"/>
    <dgm:cxn modelId="{DC0EA333-C485-4EDC-A566-EC129FB25162}" type="presParOf" srcId="{9334E4D1-A4D5-4BF0-B2D8-8D4D64A29F12}" destId="{27264C33-9D9E-4C15-B38F-8584F36CAF0D}" srcOrd="1" destOrd="0" presId="urn:microsoft.com/office/officeart/2005/8/layout/orgChart1"/>
    <dgm:cxn modelId="{AE5C7FDC-F034-4FD9-8605-C41AB88FB6A5}" type="presParOf" srcId="{95ABCC76-A262-49B5-A985-8B500EEE9B24}" destId="{015FBEF3-540D-4599-852C-255D4E9FE57B}" srcOrd="1" destOrd="0" presId="urn:microsoft.com/office/officeart/2005/8/layout/orgChart1"/>
    <dgm:cxn modelId="{4D7E7AEB-E728-4806-9E63-ECBF99EBE798}" type="presParOf" srcId="{95ABCC76-A262-49B5-A985-8B500EEE9B24}" destId="{B8C78E80-2DD5-4461-84EB-57F5FC8ECBF9}" srcOrd="2" destOrd="0" presId="urn:microsoft.com/office/officeart/2005/8/layout/orgChart1"/>
    <dgm:cxn modelId="{C73E2F9D-E472-4FB4-9E91-34666B2D54B3}" type="presParOf" srcId="{03D476D0-4895-4540-A718-57C00B284E06}" destId="{50B2BD11-5D45-41E1-9AA1-2A5F698677C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F6701FB-1142-46BD-840D-EAE0174D456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EE9526D3-EAA6-4AEE-B9FC-2B53975F900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Arial" charset="0"/>
            </a:rPr>
            <a:t>Способы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Arial" charset="0"/>
            </a:rPr>
            <a:t>изменения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Arial" charset="0"/>
            </a:rPr>
            <a:t>давления</a:t>
          </a:r>
          <a:endParaRPr kumimoji="0" lang="ru-RU" altLang="ru-RU" b="1" i="1" u="none" strike="noStrike" cap="none" normalizeH="0" baseline="0" smtClean="0">
            <a:ln>
              <a:noFill/>
            </a:ln>
            <a:solidFill>
              <a:schemeClr val="tx2"/>
            </a:solidFill>
            <a:effectLst>
              <a:outerShdw blurRad="38100" dist="38100" dir="2700000" algn="tl">
                <a:srgbClr val="000000"/>
              </a:outerShdw>
            </a:effectLst>
            <a:latin typeface="Times New Roman" pitchFamily="18" charset="0"/>
            <a:cs typeface="Arial" charset="0"/>
          </a:endParaRPr>
        </a:p>
      </dgm:t>
    </dgm:pt>
    <dgm:pt modelId="{4FA18466-FC26-44BC-BB06-9550CFE9027C}" type="parTrans" cxnId="{FEC75248-3DE3-45CA-B847-E1B5217443C3}">
      <dgm:prSet/>
      <dgm:spPr/>
    </dgm:pt>
    <dgm:pt modelId="{35F246AA-F8C8-4653-B03F-275DB032DBD7}" type="sibTrans" cxnId="{FEC75248-3DE3-45CA-B847-E1B5217443C3}">
      <dgm:prSet/>
      <dgm:spPr/>
    </dgm:pt>
    <dgm:pt modelId="{1283754B-59A9-4225-93AF-97BE0DDEE28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При постоянной силе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Arial" charset="0"/>
            </a:rPr>
            <a:t>давление</a:t>
          </a: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 тем </a:t>
          </a: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Arial" charset="0"/>
            </a:rPr>
            <a:t>больше</a:t>
          </a: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чем </a:t>
          </a: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Arial" charset="0"/>
            </a:rPr>
            <a:t>меньше</a:t>
          </a: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 </a:t>
          </a: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Arial" charset="0"/>
            </a:rPr>
            <a:t>площадь</a:t>
          </a: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контакта.</a:t>
          </a:r>
          <a:endParaRPr kumimoji="0" lang="ru-RU" altLang="ru-RU" b="1" i="1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  <a:cs typeface="Arial" charset="0"/>
          </a:endParaRPr>
        </a:p>
      </dgm:t>
    </dgm:pt>
    <dgm:pt modelId="{33E3C9BF-4879-4182-BFBB-F889A6680E54}" type="parTrans" cxnId="{E7B05111-163C-4FA0-B1FA-FDDD8B976449}">
      <dgm:prSet/>
      <dgm:spPr/>
    </dgm:pt>
    <dgm:pt modelId="{636BF89C-F260-41F9-A2E5-C1860CF00875}" type="sibTrans" cxnId="{E7B05111-163C-4FA0-B1FA-FDDD8B976449}">
      <dgm:prSet/>
      <dgm:spPr/>
    </dgm:pt>
    <dgm:pt modelId="{1FF9B608-5F19-43A3-B84C-A1FA0925544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При постоянной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площади контакта тел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Arial" charset="0"/>
            </a:rPr>
            <a:t>давление</a:t>
          </a: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 тем </a:t>
          </a: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Arial" charset="0"/>
            </a:rPr>
            <a:t>больше</a:t>
          </a: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чем </a:t>
          </a: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Arial" charset="0"/>
            </a:rPr>
            <a:t>больше</a:t>
          </a: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 </a:t>
          </a: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Arial" charset="0"/>
            </a:rPr>
            <a:t>сила</a:t>
          </a: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Arial" charset="0"/>
            </a:rPr>
            <a:t>давления.</a:t>
          </a:r>
          <a:endParaRPr kumimoji="0" lang="ru-RU" altLang="ru-RU" b="1" i="1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  <a:cs typeface="Arial" charset="0"/>
          </a:endParaRPr>
        </a:p>
      </dgm:t>
    </dgm:pt>
    <dgm:pt modelId="{A764256A-BB38-415A-AE9C-63C618CE9F65}" type="parTrans" cxnId="{E34C2DD2-A151-42EF-94C8-BBE67AF18E2B}">
      <dgm:prSet/>
      <dgm:spPr/>
    </dgm:pt>
    <dgm:pt modelId="{5F1044B5-8A29-4347-9CFD-57D9A10C8964}" type="sibTrans" cxnId="{E34C2DD2-A151-42EF-94C8-BBE67AF18E2B}">
      <dgm:prSet/>
      <dgm:spPr/>
    </dgm:pt>
    <dgm:pt modelId="{2F9C553D-E961-46D5-BD91-9CE8FB5B97EB}" type="pres">
      <dgm:prSet presAssocID="{EF6701FB-1142-46BD-840D-EAE0174D456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5769AA6-C285-4411-88AE-27675D91EBE3}" type="pres">
      <dgm:prSet presAssocID="{EE9526D3-EAA6-4AEE-B9FC-2B53975F9005}" presName="hierRoot1" presStyleCnt="0">
        <dgm:presLayoutVars>
          <dgm:hierBranch/>
        </dgm:presLayoutVars>
      </dgm:prSet>
      <dgm:spPr/>
    </dgm:pt>
    <dgm:pt modelId="{D0AE0260-A083-4B05-85E4-B1AE9FD8EDF1}" type="pres">
      <dgm:prSet presAssocID="{EE9526D3-EAA6-4AEE-B9FC-2B53975F9005}" presName="rootComposite1" presStyleCnt="0"/>
      <dgm:spPr/>
    </dgm:pt>
    <dgm:pt modelId="{932FC2EA-7C09-4D2F-BA3B-2BE848110AD5}" type="pres">
      <dgm:prSet presAssocID="{EE9526D3-EAA6-4AEE-B9FC-2B53975F9005}" presName="rootText1" presStyleLbl="node0" presStyleIdx="0" presStyleCnt="1">
        <dgm:presLayoutVars>
          <dgm:chPref val="3"/>
        </dgm:presLayoutVars>
      </dgm:prSet>
      <dgm:spPr/>
    </dgm:pt>
    <dgm:pt modelId="{BF51B019-B848-4617-B513-1FB4CF5806A2}" type="pres">
      <dgm:prSet presAssocID="{EE9526D3-EAA6-4AEE-B9FC-2B53975F9005}" presName="rootConnector1" presStyleLbl="node1" presStyleIdx="0" presStyleCnt="0"/>
      <dgm:spPr/>
    </dgm:pt>
    <dgm:pt modelId="{9E76429D-D05E-4D6F-8F41-3DF858F85E0F}" type="pres">
      <dgm:prSet presAssocID="{EE9526D3-EAA6-4AEE-B9FC-2B53975F9005}" presName="hierChild2" presStyleCnt="0"/>
      <dgm:spPr/>
    </dgm:pt>
    <dgm:pt modelId="{721FDA14-0F55-46F4-9D63-AC323AD9B943}" type="pres">
      <dgm:prSet presAssocID="{33E3C9BF-4879-4182-BFBB-F889A6680E54}" presName="Name35" presStyleLbl="parChTrans1D2" presStyleIdx="0" presStyleCnt="2"/>
      <dgm:spPr/>
    </dgm:pt>
    <dgm:pt modelId="{0019173A-C8C2-4B49-A641-5A59266015FC}" type="pres">
      <dgm:prSet presAssocID="{1283754B-59A9-4225-93AF-97BE0DDEE28E}" presName="hierRoot2" presStyleCnt="0">
        <dgm:presLayoutVars>
          <dgm:hierBranch/>
        </dgm:presLayoutVars>
      </dgm:prSet>
      <dgm:spPr/>
    </dgm:pt>
    <dgm:pt modelId="{F116AC02-0F93-4273-9384-3802170FE94E}" type="pres">
      <dgm:prSet presAssocID="{1283754B-59A9-4225-93AF-97BE0DDEE28E}" presName="rootComposite" presStyleCnt="0"/>
      <dgm:spPr/>
    </dgm:pt>
    <dgm:pt modelId="{E5A9A9BE-3C03-4679-A258-E3A0C2B4662D}" type="pres">
      <dgm:prSet presAssocID="{1283754B-59A9-4225-93AF-97BE0DDEE28E}" presName="rootText" presStyleLbl="node2" presStyleIdx="0" presStyleCnt="2">
        <dgm:presLayoutVars>
          <dgm:chPref val="3"/>
        </dgm:presLayoutVars>
      </dgm:prSet>
      <dgm:spPr/>
    </dgm:pt>
    <dgm:pt modelId="{79BFCB7F-7EA4-4ED2-894E-470CB32AD578}" type="pres">
      <dgm:prSet presAssocID="{1283754B-59A9-4225-93AF-97BE0DDEE28E}" presName="rootConnector" presStyleLbl="node2" presStyleIdx="0" presStyleCnt="2"/>
      <dgm:spPr/>
    </dgm:pt>
    <dgm:pt modelId="{47A6BBDD-FC20-4ED0-A599-3FD035956244}" type="pres">
      <dgm:prSet presAssocID="{1283754B-59A9-4225-93AF-97BE0DDEE28E}" presName="hierChild4" presStyleCnt="0"/>
      <dgm:spPr/>
    </dgm:pt>
    <dgm:pt modelId="{FB5A2BD2-268D-4575-ACF9-58B6E67C2328}" type="pres">
      <dgm:prSet presAssocID="{1283754B-59A9-4225-93AF-97BE0DDEE28E}" presName="hierChild5" presStyleCnt="0"/>
      <dgm:spPr/>
    </dgm:pt>
    <dgm:pt modelId="{B264B38B-D76F-411E-86F2-430761DBAAD5}" type="pres">
      <dgm:prSet presAssocID="{A764256A-BB38-415A-AE9C-63C618CE9F65}" presName="Name35" presStyleLbl="parChTrans1D2" presStyleIdx="1" presStyleCnt="2"/>
      <dgm:spPr/>
    </dgm:pt>
    <dgm:pt modelId="{62D0030C-FE1E-4810-B120-06134B483EAE}" type="pres">
      <dgm:prSet presAssocID="{1FF9B608-5F19-43A3-B84C-A1FA09255440}" presName="hierRoot2" presStyleCnt="0">
        <dgm:presLayoutVars>
          <dgm:hierBranch/>
        </dgm:presLayoutVars>
      </dgm:prSet>
      <dgm:spPr/>
    </dgm:pt>
    <dgm:pt modelId="{8E6E4B79-9743-47EF-934F-65D3065D9129}" type="pres">
      <dgm:prSet presAssocID="{1FF9B608-5F19-43A3-B84C-A1FA09255440}" presName="rootComposite" presStyleCnt="0"/>
      <dgm:spPr/>
    </dgm:pt>
    <dgm:pt modelId="{4FF05EE2-EC63-4B25-9716-954DA2854077}" type="pres">
      <dgm:prSet presAssocID="{1FF9B608-5F19-43A3-B84C-A1FA09255440}" presName="rootText" presStyleLbl="node2" presStyleIdx="1" presStyleCnt="2">
        <dgm:presLayoutVars>
          <dgm:chPref val="3"/>
        </dgm:presLayoutVars>
      </dgm:prSet>
      <dgm:spPr/>
    </dgm:pt>
    <dgm:pt modelId="{9F876412-F59F-4EBA-B8AC-AB68FC23F38D}" type="pres">
      <dgm:prSet presAssocID="{1FF9B608-5F19-43A3-B84C-A1FA09255440}" presName="rootConnector" presStyleLbl="node2" presStyleIdx="1" presStyleCnt="2"/>
      <dgm:spPr/>
    </dgm:pt>
    <dgm:pt modelId="{EE2C7D24-9D44-49F4-9A52-D38FEBA09916}" type="pres">
      <dgm:prSet presAssocID="{1FF9B608-5F19-43A3-B84C-A1FA09255440}" presName="hierChild4" presStyleCnt="0"/>
      <dgm:spPr/>
    </dgm:pt>
    <dgm:pt modelId="{1838BD11-B90F-48A8-8A14-A76AE3600512}" type="pres">
      <dgm:prSet presAssocID="{1FF9B608-5F19-43A3-B84C-A1FA09255440}" presName="hierChild5" presStyleCnt="0"/>
      <dgm:spPr/>
    </dgm:pt>
    <dgm:pt modelId="{72DE4C9C-222D-4068-A363-664E0FD3223A}" type="pres">
      <dgm:prSet presAssocID="{EE9526D3-EAA6-4AEE-B9FC-2B53975F9005}" presName="hierChild3" presStyleCnt="0"/>
      <dgm:spPr/>
    </dgm:pt>
  </dgm:ptLst>
  <dgm:cxnLst>
    <dgm:cxn modelId="{E7B05111-163C-4FA0-B1FA-FDDD8B976449}" srcId="{EE9526D3-EAA6-4AEE-B9FC-2B53975F9005}" destId="{1283754B-59A9-4225-93AF-97BE0DDEE28E}" srcOrd="0" destOrd="0" parTransId="{33E3C9BF-4879-4182-BFBB-F889A6680E54}" sibTransId="{636BF89C-F260-41F9-A2E5-C1860CF00875}"/>
    <dgm:cxn modelId="{AC546BE2-CB15-42C5-8419-93AF7C819C03}" type="presOf" srcId="{EF6701FB-1142-46BD-840D-EAE0174D456C}" destId="{2F9C553D-E961-46D5-BD91-9CE8FB5B97EB}" srcOrd="0" destOrd="0" presId="urn:microsoft.com/office/officeart/2005/8/layout/orgChart1"/>
    <dgm:cxn modelId="{7BDB8F8C-0441-4988-9281-C7372D2B8681}" type="presOf" srcId="{A764256A-BB38-415A-AE9C-63C618CE9F65}" destId="{B264B38B-D76F-411E-86F2-430761DBAAD5}" srcOrd="0" destOrd="0" presId="urn:microsoft.com/office/officeart/2005/8/layout/orgChart1"/>
    <dgm:cxn modelId="{FEC75248-3DE3-45CA-B847-E1B5217443C3}" srcId="{EF6701FB-1142-46BD-840D-EAE0174D456C}" destId="{EE9526D3-EAA6-4AEE-B9FC-2B53975F9005}" srcOrd="0" destOrd="0" parTransId="{4FA18466-FC26-44BC-BB06-9550CFE9027C}" sibTransId="{35F246AA-F8C8-4653-B03F-275DB032DBD7}"/>
    <dgm:cxn modelId="{3E85818F-2C25-4908-A51A-8B308E97FE30}" type="presOf" srcId="{33E3C9BF-4879-4182-BFBB-F889A6680E54}" destId="{721FDA14-0F55-46F4-9D63-AC323AD9B943}" srcOrd="0" destOrd="0" presId="urn:microsoft.com/office/officeart/2005/8/layout/orgChart1"/>
    <dgm:cxn modelId="{40AF84DB-AED7-473B-B338-FA4E249A6FBB}" type="presOf" srcId="{1283754B-59A9-4225-93AF-97BE0DDEE28E}" destId="{E5A9A9BE-3C03-4679-A258-E3A0C2B4662D}" srcOrd="0" destOrd="0" presId="urn:microsoft.com/office/officeart/2005/8/layout/orgChart1"/>
    <dgm:cxn modelId="{82C3B149-A40B-48B3-A050-8916B7109DE2}" type="presOf" srcId="{EE9526D3-EAA6-4AEE-B9FC-2B53975F9005}" destId="{BF51B019-B848-4617-B513-1FB4CF5806A2}" srcOrd="1" destOrd="0" presId="urn:microsoft.com/office/officeart/2005/8/layout/orgChart1"/>
    <dgm:cxn modelId="{D65C7589-4889-413F-853B-8776AA4BE46A}" type="presOf" srcId="{1FF9B608-5F19-43A3-B84C-A1FA09255440}" destId="{4FF05EE2-EC63-4B25-9716-954DA2854077}" srcOrd="0" destOrd="0" presId="urn:microsoft.com/office/officeart/2005/8/layout/orgChart1"/>
    <dgm:cxn modelId="{E34C2DD2-A151-42EF-94C8-BBE67AF18E2B}" srcId="{EE9526D3-EAA6-4AEE-B9FC-2B53975F9005}" destId="{1FF9B608-5F19-43A3-B84C-A1FA09255440}" srcOrd="1" destOrd="0" parTransId="{A764256A-BB38-415A-AE9C-63C618CE9F65}" sibTransId="{5F1044B5-8A29-4347-9CFD-57D9A10C8964}"/>
    <dgm:cxn modelId="{9632EE85-CB53-42C6-B66E-1BDFB7F726E9}" type="presOf" srcId="{1283754B-59A9-4225-93AF-97BE0DDEE28E}" destId="{79BFCB7F-7EA4-4ED2-894E-470CB32AD578}" srcOrd="1" destOrd="0" presId="urn:microsoft.com/office/officeart/2005/8/layout/orgChart1"/>
    <dgm:cxn modelId="{178DA952-BAE9-4D86-B5B2-36BB61F1CDAF}" type="presOf" srcId="{1FF9B608-5F19-43A3-B84C-A1FA09255440}" destId="{9F876412-F59F-4EBA-B8AC-AB68FC23F38D}" srcOrd="1" destOrd="0" presId="urn:microsoft.com/office/officeart/2005/8/layout/orgChart1"/>
    <dgm:cxn modelId="{786FB814-126F-4491-9A6B-7C0D7485EE8B}" type="presOf" srcId="{EE9526D3-EAA6-4AEE-B9FC-2B53975F9005}" destId="{932FC2EA-7C09-4D2F-BA3B-2BE848110AD5}" srcOrd="0" destOrd="0" presId="urn:microsoft.com/office/officeart/2005/8/layout/orgChart1"/>
    <dgm:cxn modelId="{D29221CF-F468-4F7C-8B1F-3B6CDA493410}" type="presParOf" srcId="{2F9C553D-E961-46D5-BD91-9CE8FB5B97EB}" destId="{B5769AA6-C285-4411-88AE-27675D91EBE3}" srcOrd="0" destOrd="0" presId="urn:microsoft.com/office/officeart/2005/8/layout/orgChart1"/>
    <dgm:cxn modelId="{827E95F8-BCA0-4E85-ADE3-CD078F54A4CC}" type="presParOf" srcId="{B5769AA6-C285-4411-88AE-27675D91EBE3}" destId="{D0AE0260-A083-4B05-85E4-B1AE9FD8EDF1}" srcOrd="0" destOrd="0" presId="urn:microsoft.com/office/officeart/2005/8/layout/orgChart1"/>
    <dgm:cxn modelId="{1F2F7512-470A-4C12-AAC6-C3254914795D}" type="presParOf" srcId="{D0AE0260-A083-4B05-85E4-B1AE9FD8EDF1}" destId="{932FC2EA-7C09-4D2F-BA3B-2BE848110AD5}" srcOrd="0" destOrd="0" presId="urn:microsoft.com/office/officeart/2005/8/layout/orgChart1"/>
    <dgm:cxn modelId="{CB4A3D97-D2E9-4D09-AC2B-25416FC1871A}" type="presParOf" srcId="{D0AE0260-A083-4B05-85E4-B1AE9FD8EDF1}" destId="{BF51B019-B848-4617-B513-1FB4CF5806A2}" srcOrd="1" destOrd="0" presId="urn:microsoft.com/office/officeart/2005/8/layout/orgChart1"/>
    <dgm:cxn modelId="{927CAE26-20CC-4E4A-87B0-7321EA392F4B}" type="presParOf" srcId="{B5769AA6-C285-4411-88AE-27675D91EBE3}" destId="{9E76429D-D05E-4D6F-8F41-3DF858F85E0F}" srcOrd="1" destOrd="0" presId="urn:microsoft.com/office/officeart/2005/8/layout/orgChart1"/>
    <dgm:cxn modelId="{E12D9B99-4846-4BEA-8865-C2384EC893D2}" type="presParOf" srcId="{9E76429D-D05E-4D6F-8F41-3DF858F85E0F}" destId="{721FDA14-0F55-46F4-9D63-AC323AD9B943}" srcOrd="0" destOrd="0" presId="urn:microsoft.com/office/officeart/2005/8/layout/orgChart1"/>
    <dgm:cxn modelId="{B5BEDE12-12EE-476B-8FF3-03DE9F3E83FB}" type="presParOf" srcId="{9E76429D-D05E-4D6F-8F41-3DF858F85E0F}" destId="{0019173A-C8C2-4B49-A641-5A59266015FC}" srcOrd="1" destOrd="0" presId="urn:microsoft.com/office/officeart/2005/8/layout/orgChart1"/>
    <dgm:cxn modelId="{B2C569EF-4354-481A-AD39-F075F77A8354}" type="presParOf" srcId="{0019173A-C8C2-4B49-A641-5A59266015FC}" destId="{F116AC02-0F93-4273-9384-3802170FE94E}" srcOrd="0" destOrd="0" presId="urn:microsoft.com/office/officeart/2005/8/layout/orgChart1"/>
    <dgm:cxn modelId="{AFDE6A99-CEB9-4AE9-BC9C-D7585C72714C}" type="presParOf" srcId="{F116AC02-0F93-4273-9384-3802170FE94E}" destId="{E5A9A9BE-3C03-4679-A258-E3A0C2B4662D}" srcOrd="0" destOrd="0" presId="urn:microsoft.com/office/officeart/2005/8/layout/orgChart1"/>
    <dgm:cxn modelId="{796C60B4-1AFC-43C0-AE0C-BC845A7BF99F}" type="presParOf" srcId="{F116AC02-0F93-4273-9384-3802170FE94E}" destId="{79BFCB7F-7EA4-4ED2-894E-470CB32AD578}" srcOrd="1" destOrd="0" presId="urn:microsoft.com/office/officeart/2005/8/layout/orgChart1"/>
    <dgm:cxn modelId="{6F72C2E8-AFDF-434E-A2BE-03D0CBC531F9}" type="presParOf" srcId="{0019173A-C8C2-4B49-A641-5A59266015FC}" destId="{47A6BBDD-FC20-4ED0-A599-3FD035956244}" srcOrd="1" destOrd="0" presId="urn:microsoft.com/office/officeart/2005/8/layout/orgChart1"/>
    <dgm:cxn modelId="{3D8843D4-B474-4B1C-BE8F-D1B6616CCCCB}" type="presParOf" srcId="{0019173A-C8C2-4B49-A641-5A59266015FC}" destId="{FB5A2BD2-268D-4575-ACF9-58B6E67C2328}" srcOrd="2" destOrd="0" presId="urn:microsoft.com/office/officeart/2005/8/layout/orgChart1"/>
    <dgm:cxn modelId="{4C59A8A2-2E4B-4BAB-B293-FFC96446F1C6}" type="presParOf" srcId="{9E76429D-D05E-4D6F-8F41-3DF858F85E0F}" destId="{B264B38B-D76F-411E-86F2-430761DBAAD5}" srcOrd="2" destOrd="0" presId="urn:microsoft.com/office/officeart/2005/8/layout/orgChart1"/>
    <dgm:cxn modelId="{E0C4B758-7B76-42B1-B6EB-99904FC0743A}" type="presParOf" srcId="{9E76429D-D05E-4D6F-8F41-3DF858F85E0F}" destId="{62D0030C-FE1E-4810-B120-06134B483EAE}" srcOrd="3" destOrd="0" presId="urn:microsoft.com/office/officeart/2005/8/layout/orgChart1"/>
    <dgm:cxn modelId="{5E6AC375-0335-4DA3-A444-5861EE4D0E47}" type="presParOf" srcId="{62D0030C-FE1E-4810-B120-06134B483EAE}" destId="{8E6E4B79-9743-47EF-934F-65D3065D9129}" srcOrd="0" destOrd="0" presId="urn:microsoft.com/office/officeart/2005/8/layout/orgChart1"/>
    <dgm:cxn modelId="{969290D4-BAA2-4D39-92FF-BAB2B08FADF7}" type="presParOf" srcId="{8E6E4B79-9743-47EF-934F-65D3065D9129}" destId="{4FF05EE2-EC63-4B25-9716-954DA2854077}" srcOrd="0" destOrd="0" presId="urn:microsoft.com/office/officeart/2005/8/layout/orgChart1"/>
    <dgm:cxn modelId="{8147148C-AEE9-4FD2-BE8E-58D797B79078}" type="presParOf" srcId="{8E6E4B79-9743-47EF-934F-65D3065D9129}" destId="{9F876412-F59F-4EBA-B8AC-AB68FC23F38D}" srcOrd="1" destOrd="0" presId="urn:microsoft.com/office/officeart/2005/8/layout/orgChart1"/>
    <dgm:cxn modelId="{FFB1CCC3-B301-4985-8288-4DDB4E379FEC}" type="presParOf" srcId="{62D0030C-FE1E-4810-B120-06134B483EAE}" destId="{EE2C7D24-9D44-49F4-9A52-D38FEBA09916}" srcOrd="1" destOrd="0" presId="urn:microsoft.com/office/officeart/2005/8/layout/orgChart1"/>
    <dgm:cxn modelId="{6A45136F-D101-438A-87DC-E98D800C4C4A}" type="presParOf" srcId="{62D0030C-FE1E-4810-B120-06134B483EAE}" destId="{1838BD11-B90F-48A8-8A14-A76AE3600512}" srcOrd="2" destOrd="0" presId="urn:microsoft.com/office/officeart/2005/8/layout/orgChart1"/>
    <dgm:cxn modelId="{C2CBDF5E-D1DF-4F82-BDB8-C7DC6D6C7E03}" type="presParOf" srcId="{B5769AA6-C285-4411-88AE-27675D91EBE3}" destId="{72DE4C9C-222D-4068-A363-664E0FD3223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0CE74B-484C-4445-A584-BF5E14AB01D2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C90A15-7342-49AA-BA2D-0F40AE9013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854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90A15-7342-49AA-BA2D-0F40AE90130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386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44387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88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89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90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91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92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93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94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95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96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97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98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99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400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401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4402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4403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4404" name="Rectangle 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4405" name="Rectangle 2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4406" name="Rectangle 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808CD94-4B90-4CDB-AC5C-B83F800E35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3B8875-2D5B-41C4-929C-71B1A37768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CFA847-E166-4D4D-90A1-902AA45D44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3EF1456-8BF0-47C7-8591-3AAB44E89B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242F7BC8-6D69-4630-9294-BAB9C8A4F4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9E5D03-9D36-4846-8226-F0AAB4BACA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609A3-C1A1-4B9B-9DD3-5D7DE9046F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50E35-2FCA-46DC-B885-7C737B9C60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06B05B-9DA2-4473-93CB-EBDA9B0BD3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42C619-66DA-41B6-A50E-F6B977C3475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B3F22-7D5A-494F-BA69-D67861BC1A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CEFE5-D676-4563-A4BE-B1C74D24F4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620AE1-7B77-40A4-8F91-550BE9353C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62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43363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364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365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366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367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368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369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370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371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372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373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374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375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376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377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3378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3379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43380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43381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8D66E7B2-795F-476E-82D0-5DB7F1D862F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43382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00808"/>
            <a:ext cx="9001156" cy="4442836"/>
          </a:xfrm>
        </p:spPr>
        <p:txBody>
          <a:bodyPr/>
          <a:lstStyle/>
          <a:p>
            <a:pPr algn="ctr">
              <a:buNone/>
            </a:pPr>
            <a:endParaRPr lang="ru-RU" b="1" i="1" dirty="0">
              <a:solidFill>
                <a:schemeClr val="tx2">
                  <a:lumMod val="9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«Давление. Единицы давления. Способы уменьшения и увеличения давления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ctr">
              <a:buNone/>
            </a:pPr>
            <a:endParaRPr lang="ru-RU" b="1" i="1" dirty="0" smtClean="0"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431800" y="333375"/>
          <a:ext cx="8461375" cy="591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7" name="Rectangle 7"/>
          <p:cNvSpPr>
            <a:spLocks noChangeArrowheads="1"/>
          </p:cNvSpPr>
          <p:nvPr/>
        </p:nvSpPr>
        <p:spPr bwMode="auto">
          <a:xfrm>
            <a:off x="179388" y="2420938"/>
            <a:ext cx="4319587" cy="3671887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703262"/>
          </a:xfrm>
        </p:spPr>
        <p:txBody>
          <a:bodyPr/>
          <a:lstStyle/>
          <a:p>
            <a:r>
              <a:rPr lang="ru-RU" sz="4000" b="1" i="1">
                <a:latin typeface="Times New Roman" pitchFamily="18" charset="0"/>
              </a:rPr>
              <a:t>Исследования</a:t>
            </a:r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908050"/>
            <a:ext cx="5545138" cy="122555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400"/>
              <a:t>  </a:t>
            </a:r>
            <a:r>
              <a:rPr lang="ru-RU" sz="2400" b="1" i="1">
                <a:solidFill>
                  <a:srgbClr val="FFFF66"/>
                </a:solidFill>
                <a:latin typeface="Times New Roman" pitchFamily="18" charset="0"/>
              </a:rPr>
              <a:t>Одинаковое ли давление оказывает брусок на стол при его различных положениях?</a:t>
            </a:r>
          </a:p>
        </p:txBody>
      </p:sp>
      <p:sp>
        <p:nvSpPr>
          <p:cNvPr id="163848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250825" y="2349500"/>
            <a:ext cx="4319588" cy="36369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 i="1" dirty="0">
                <a:effectLst/>
                <a:latin typeface="Times New Roman" pitchFamily="18" charset="0"/>
              </a:rPr>
              <a:t>   </a:t>
            </a:r>
            <a:r>
              <a:rPr lang="ru-RU" sz="2400" b="1" i="1" dirty="0">
                <a:solidFill>
                  <a:srgbClr val="0070C0"/>
                </a:solidFill>
                <a:effectLst/>
                <a:latin typeface="Times New Roman" pitchFamily="18" charset="0"/>
              </a:rPr>
              <a:t>Дано:   СИ:        Решение:</a:t>
            </a:r>
          </a:p>
          <a:p>
            <a:pPr>
              <a:buFont typeface="Wingdings" pitchFamily="2" charset="2"/>
              <a:buNone/>
            </a:pPr>
            <a:r>
              <a:rPr lang="en-GB" sz="2400" b="1" i="1" dirty="0">
                <a:solidFill>
                  <a:srgbClr val="0070C0"/>
                </a:solidFill>
                <a:effectLst/>
                <a:latin typeface="Times New Roman" pitchFamily="18" charset="0"/>
              </a:rPr>
              <a:t>  F =</a:t>
            </a:r>
          </a:p>
          <a:p>
            <a:pPr>
              <a:buFont typeface="Wingdings" pitchFamily="2" charset="2"/>
              <a:buNone/>
            </a:pPr>
            <a:r>
              <a:rPr lang="en-GB" sz="2400" b="1" i="1" dirty="0">
                <a:solidFill>
                  <a:srgbClr val="0070C0"/>
                </a:solidFill>
                <a:effectLst/>
                <a:latin typeface="Times New Roman" pitchFamily="18" charset="0"/>
              </a:rPr>
              <a:t>  a  </a:t>
            </a:r>
            <a:r>
              <a:rPr lang="en-GB" sz="2400" b="1" i="1" dirty="0" smtClean="0">
                <a:solidFill>
                  <a:srgbClr val="0070C0"/>
                </a:solidFill>
                <a:effectLst/>
                <a:latin typeface="Times New Roman" pitchFamily="18" charset="0"/>
              </a:rPr>
              <a:t>=</a:t>
            </a:r>
          </a:p>
          <a:p>
            <a:pPr>
              <a:buFont typeface="Wingdings" pitchFamily="2" charset="2"/>
              <a:buNone/>
            </a:pPr>
            <a:r>
              <a:rPr lang="en-GB" sz="2400" b="1" i="1" dirty="0" smtClean="0">
                <a:solidFill>
                  <a:srgbClr val="0070C0"/>
                </a:solidFill>
                <a:effectLst/>
                <a:latin typeface="Times New Roman" pitchFamily="18" charset="0"/>
              </a:rPr>
              <a:t>  b  =</a:t>
            </a:r>
          </a:p>
          <a:p>
            <a:pPr>
              <a:buFont typeface="Wingdings" pitchFamily="2" charset="2"/>
              <a:buNone/>
            </a:pPr>
            <a:r>
              <a:rPr lang="en-GB" sz="2400" b="1" i="1" dirty="0" smtClean="0">
                <a:solidFill>
                  <a:srgbClr val="0070C0"/>
                </a:solidFill>
                <a:effectLst/>
                <a:latin typeface="Times New Roman" pitchFamily="18" charset="0"/>
              </a:rPr>
              <a:t>    </a:t>
            </a:r>
            <a:endParaRPr lang="ru-RU" sz="2400" b="1" i="1" dirty="0">
              <a:solidFill>
                <a:srgbClr val="0070C0"/>
              </a:solidFill>
              <a:effectLst/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400" b="1" i="1" dirty="0">
                <a:solidFill>
                  <a:srgbClr val="0070C0"/>
                </a:solidFill>
                <a:effectLst/>
                <a:latin typeface="Times New Roman" pitchFamily="18" charset="0"/>
              </a:rPr>
              <a:t>   </a:t>
            </a:r>
            <a:r>
              <a:rPr lang="en-GB" sz="2400" b="1" i="1" dirty="0">
                <a:solidFill>
                  <a:srgbClr val="0070C0"/>
                </a:solidFill>
                <a:effectLst/>
                <a:latin typeface="Times New Roman" pitchFamily="18" charset="0"/>
              </a:rPr>
              <a:t>p - </a:t>
            </a:r>
            <a:r>
              <a:rPr lang="ru-RU" sz="2400" b="1" i="1" dirty="0">
                <a:solidFill>
                  <a:srgbClr val="0070C0"/>
                </a:solidFill>
                <a:effectLst/>
                <a:latin typeface="Times New Roman" pitchFamily="18" charset="0"/>
              </a:rPr>
              <a:t>?</a:t>
            </a:r>
          </a:p>
        </p:txBody>
      </p:sp>
      <p:grpSp>
        <p:nvGrpSpPr>
          <p:cNvPr id="163846" name="Group 6"/>
          <p:cNvGrpSpPr>
            <a:grpSpLocks/>
          </p:cNvGrpSpPr>
          <p:nvPr/>
        </p:nvGrpSpPr>
        <p:grpSpPr bwMode="auto">
          <a:xfrm>
            <a:off x="6011863" y="836613"/>
            <a:ext cx="2663825" cy="1368425"/>
            <a:chOff x="3787" y="663"/>
            <a:chExt cx="1678" cy="862"/>
          </a:xfrm>
        </p:grpSpPr>
        <p:pic>
          <p:nvPicPr>
            <p:cNvPr id="163844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787" y="663"/>
              <a:ext cx="724" cy="862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3845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13" y="663"/>
              <a:ext cx="952" cy="862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63855" name="Group 15"/>
          <p:cNvGrpSpPr>
            <a:grpSpLocks/>
          </p:cNvGrpSpPr>
          <p:nvPr/>
        </p:nvGrpSpPr>
        <p:grpSpPr bwMode="auto">
          <a:xfrm>
            <a:off x="395288" y="2492375"/>
            <a:ext cx="2305050" cy="2520950"/>
            <a:chOff x="249" y="1570"/>
            <a:chExt cx="1452" cy="1588"/>
          </a:xfrm>
        </p:grpSpPr>
        <p:sp>
          <p:nvSpPr>
            <p:cNvPr id="163849" name="Line 9"/>
            <p:cNvSpPr>
              <a:spLocks noChangeShapeType="1"/>
            </p:cNvSpPr>
            <p:nvPr/>
          </p:nvSpPr>
          <p:spPr bwMode="auto">
            <a:xfrm>
              <a:off x="975" y="1570"/>
              <a:ext cx="0" cy="1588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851" name="Line 11"/>
            <p:cNvSpPr>
              <a:spLocks noChangeShapeType="1"/>
            </p:cNvSpPr>
            <p:nvPr/>
          </p:nvSpPr>
          <p:spPr bwMode="auto">
            <a:xfrm flipV="1">
              <a:off x="249" y="2795"/>
              <a:ext cx="726" cy="1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852" name="Line 12"/>
            <p:cNvSpPr>
              <a:spLocks noChangeShapeType="1"/>
            </p:cNvSpPr>
            <p:nvPr/>
          </p:nvSpPr>
          <p:spPr bwMode="auto">
            <a:xfrm>
              <a:off x="1701" y="1570"/>
              <a:ext cx="0" cy="1588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63858" name="Picture 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357430"/>
            <a:ext cx="4392612" cy="374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7" grpId="0" animBg="1"/>
      <p:bldP spid="16384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200" name="Rectangle 312"/>
          <p:cNvSpPr>
            <a:spLocks noChangeArrowheads="1"/>
          </p:cNvSpPr>
          <p:nvPr/>
        </p:nvSpPr>
        <p:spPr bwMode="auto">
          <a:xfrm>
            <a:off x="4140200" y="1700213"/>
            <a:ext cx="4824413" cy="3671887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703262"/>
          </a:xfrm>
        </p:spPr>
        <p:txBody>
          <a:bodyPr/>
          <a:lstStyle/>
          <a:p>
            <a:r>
              <a:rPr lang="ru-RU" sz="4000" b="1" i="1">
                <a:latin typeface="Times New Roman" pitchFamily="18" charset="0"/>
              </a:rPr>
              <a:t>Исследования</a:t>
            </a:r>
          </a:p>
        </p:txBody>
      </p:sp>
      <p:sp>
        <p:nvSpPr>
          <p:cNvPr id="165962" name="Rectangle 74"/>
          <p:cNvSpPr>
            <a:spLocks noGrp="1" noChangeArrowheads="1"/>
          </p:cNvSpPr>
          <p:nvPr>
            <p:ph type="body" sz="half" idx="2"/>
          </p:nvPr>
        </p:nvSpPr>
        <p:spPr>
          <a:xfrm>
            <a:off x="4140200" y="1773238"/>
            <a:ext cx="4464050" cy="38163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</a:rPr>
              <a:t>Число полных клеток =</a:t>
            </a:r>
          </a:p>
          <a:p>
            <a:pPr>
              <a:buFont typeface="Wingdings" pitchFamily="2" charset="2"/>
              <a:buNone/>
            </a:pP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</a:rPr>
              <a:t>Число неполных клеток =</a:t>
            </a:r>
          </a:p>
          <a:p>
            <a:pPr>
              <a:buFont typeface="Wingdings" pitchFamily="2" charset="2"/>
              <a:buNone/>
            </a:pP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</a:rPr>
              <a:t>Число клеток </a:t>
            </a:r>
            <a:r>
              <a:rPr lang="en-GB" sz="2400" b="1" i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</a:rPr>
              <a:t>N =</a:t>
            </a:r>
            <a:endParaRPr lang="en-US" sz="2400" b="1" i="1" dirty="0">
              <a:solidFill>
                <a:schemeClr val="bg2">
                  <a:lumMod val="75000"/>
                </a:schemeClr>
              </a:solidFill>
              <a:effectLst/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</a:rPr>
              <a:t>Площадь одной клетки </a:t>
            </a:r>
            <a:r>
              <a:rPr lang="en-GB" sz="2400" b="1" i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</a:rPr>
              <a:t>S</a:t>
            </a:r>
            <a:r>
              <a:rPr lang="en-GB" sz="2400" b="1" i="1" baseline="-25000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</a:rPr>
              <a:t>1</a:t>
            </a:r>
            <a:r>
              <a:rPr lang="en-GB" sz="2400" b="1" i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</a:rPr>
              <a:t>=</a:t>
            </a:r>
          </a:p>
          <a:p>
            <a:pPr>
              <a:buFont typeface="Wingdings" pitchFamily="2" charset="2"/>
              <a:buNone/>
            </a:pP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</a:rPr>
              <a:t>Площадь контакта тел </a:t>
            </a: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</a:rPr>
              <a:t>S</a:t>
            </a: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</a:rPr>
              <a:t>=</a:t>
            </a:r>
            <a:r>
              <a:rPr lang="en-GB" sz="2400" b="1" i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</a:rPr>
              <a:t>NS</a:t>
            </a:r>
            <a:r>
              <a:rPr lang="en-GB" sz="2400" b="1" i="1" baseline="-25000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</a:rPr>
              <a:t>1</a:t>
            </a:r>
            <a:endParaRPr lang="en-GB" sz="2400" b="1" i="1" dirty="0">
              <a:solidFill>
                <a:schemeClr val="bg2">
                  <a:lumMod val="75000"/>
                </a:schemeClr>
              </a:solidFill>
              <a:effectLst/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GB" sz="2400" b="1" i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</a:rPr>
              <a:t>S=</a:t>
            </a:r>
            <a:endParaRPr lang="ru-RU" sz="2400" b="1" i="1" dirty="0">
              <a:solidFill>
                <a:schemeClr val="bg2">
                  <a:lumMod val="75000"/>
                </a:schemeClr>
              </a:solidFill>
              <a:effectLst/>
              <a:latin typeface="Times New Roman" pitchFamily="18" charset="0"/>
            </a:endParaRPr>
          </a:p>
        </p:txBody>
      </p:sp>
      <p:graphicFrame>
        <p:nvGraphicFramePr>
          <p:cNvPr id="166190" name="Group 302"/>
          <p:cNvGraphicFramePr>
            <a:graphicFrameLocks noGrp="1"/>
          </p:cNvGraphicFramePr>
          <p:nvPr>
            <p:ph sz="half" idx="1"/>
          </p:nvPr>
        </p:nvGraphicFramePr>
        <p:xfrm>
          <a:off x="179388" y="1700213"/>
          <a:ext cx="3743325" cy="3627120"/>
        </p:xfrm>
        <a:graphic>
          <a:graphicData uri="http://schemas.openxmlformats.org/drawingml/2006/table">
            <a:tbl>
              <a:tblPr/>
              <a:tblGrid>
                <a:gridCol w="534987"/>
                <a:gridCol w="534988"/>
                <a:gridCol w="534987"/>
                <a:gridCol w="533400"/>
                <a:gridCol w="534988"/>
                <a:gridCol w="534987"/>
                <a:gridCol w="534988"/>
              </a:tblGrid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165968" name="Oval 80"/>
          <p:cNvSpPr>
            <a:spLocks noChangeArrowheads="1"/>
          </p:cNvSpPr>
          <p:nvPr/>
        </p:nvSpPr>
        <p:spPr bwMode="auto">
          <a:xfrm>
            <a:off x="468313" y="1989138"/>
            <a:ext cx="3168650" cy="3024187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200" grpId="0" animBg="1"/>
      <p:bldP spid="165962" grpId="0" build="p"/>
      <p:bldP spid="16596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>
                <a:latin typeface="Times New Roman" pitchFamily="18" charset="0"/>
              </a:rPr>
              <a:t>Какое давление оказывают цилиндры </a:t>
            </a:r>
            <a:br>
              <a:rPr lang="ru-RU" sz="3200" b="1" i="1">
                <a:latin typeface="Times New Roman" pitchFamily="18" charset="0"/>
              </a:rPr>
            </a:br>
            <a:r>
              <a:rPr lang="ru-RU" sz="3200" b="1" i="1">
                <a:latin typeface="Times New Roman" pitchFamily="18" charset="0"/>
              </a:rPr>
              <a:t>на стол?</a:t>
            </a:r>
          </a:p>
        </p:txBody>
      </p:sp>
      <p:sp>
        <p:nvSpPr>
          <p:cNvPr id="168964" name="Rectangle 4"/>
          <p:cNvSpPr>
            <a:spLocks noChangeArrowheads="1"/>
          </p:cNvSpPr>
          <p:nvPr/>
        </p:nvSpPr>
        <p:spPr bwMode="auto">
          <a:xfrm>
            <a:off x="539750" y="1773238"/>
            <a:ext cx="8135938" cy="446405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8965" name="Rectangle 5"/>
          <p:cNvSpPr>
            <a:spLocks noChangeArrowheads="1"/>
          </p:cNvSpPr>
          <p:nvPr/>
        </p:nvSpPr>
        <p:spPr bwMode="auto">
          <a:xfrm>
            <a:off x="611188" y="1989138"/>
            <a:ext cx="8002587" cy="342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ru-RU" sz="32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</a:t>
            </a:r>
            <a:r>
              <a:rPr lang="ru-RU" sz="3200" b="1" i="1" dirty="0">
                <a:solidFill>
                  <a:srgbClr val="0066FF"/>
                </a:solidFill>
                <a:latin typeface="Times New Roman" pitchFamily="18" charset="0"/>
              </a:rPr>
              <a:t>Дано:                  Решение: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GB" sz="3200" b="1" i="1" dirty="0">
                <a:solidFill>
                  <a:srgbClr val="0066FF"/>
                </a:solidFill>
                <a:latin typeface="Times New Roman" pitchFamily="18" charset="0"/>
              </a:rPr>
              <a:t>  F</a:t>
            </a:r>
            <a:r>
              <a:rPr lang="ru-RU" sz="3200" b="1" i="1" baseline="-25000" dirty="0">
                <a:solidFill>
                  <a:srgbClr val="0066FF"/>
                </a:solidFill>
                <a:latin typeface="Times New Roman" pitchFamily="18" charset="0"/>
              </a:rPr>
              <a:t>1</a:t>
            </a:r>
            <a:r>
              <a:rPr lang="en-GB" sz="3200" b="1" i="1" dirty="0">
                <a:solidFill>
                  <a:srgbClr val="0066FF"/>
                </a:solidFill>
                <a:latin typeface="Times New Roman" pitchFamily="18" charset="0"/>
              </a:rPr>
              <a:t> =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GB" sz="3200" b="1" i="1" dirty="0">
                <a:solidFill>
                  <a:srgbClr val="0066FF"/>
                </a:solidFill>
                <a:latin typeface="Times New Roman" pitchFamily="18" charset="0"/>
              </a:rPr>
              <a:t>  F</a:t>
            </a:r>
            <a:r>
              <a:rPr lang="ru-RU" sz="3200" b="1" i="1" baseline="-25000" dirty="0">
                <a:solidFill>
                  <a:srgbClr val="0066FF"/>
                </a:solidFill>
                <a:latin typeface="Times New Roman" pitchFamily="18" charset="0"/>
              </a:rPr>
              <a:t>2</a:t>
            </a:r>
            <a:r>
              <a:rPr lang="en-GB" sz="3200" b="1" i="1" dirty="0">
                <a:solidFill>
                  <a:srgbClr val="0066FF"/>
                </a:solidFill>
                <a:latin typeface="Times New Roman" pitchFamily="18" charset="0"/>
              </a:rPr>
              <a:t> =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GB" sz="3200" b="1" i="1" dirty="0">
                <a:solidFill>
                  <a:srgbClr val="0066FF"/>
                </a:solidFill>
                <a:latin typeface="Times New Roman" pitchFamily="18" charset="0"/>
              </a:rPr>
              <a:t>  S   =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GB" sz="3200" b="1" i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GB" sz="3200" b="1" i="1" dirty="0">
                <a:solidFill>
                  <a:srgbClr val="0066FF"/>
                </a:solidFill>
                <a:latin typeface="Times New Roman" pitchFamily="18" charset="0"/>
              </a:rPr>
              <a:t>   p</a:t>
            </a:r>
            <a:r>
              <a:rPr lang="en-GB" sz="3200" b="1" i="1" baseline="-25000" dirty="0">
                <a:solidFill>
                  <a:srgbClr val="0066FF"/>
                </a:solidFill>
                <a:latin typeface="Times New Roman" pitchFamily="18" charset="0"/>
              </a:rPr>
              <a:t>1</a:t>
            </a:r>
            <a:r>
              <a:rPr lang="en-GB" sz="3200" b="1" i="1" dirty="0">
                <a:solidFill>
                  <a:srgbClr val="0066FF"/>
                </a:solidFill>
                <a:latin typeface="Times New Roman" pitchFamily="18" charset="0"/>
              </a:rPr>
              <a:t> - </a:t>
            </a:r>
            <a:r>
              <a:rPr lang="ru-RU" sz="3200" b="1" i="1" dirty="0">
                <a:solidFill>
                  <a:srgbClr val="0066FF"/>
                </a:solidFill>
                <a:latin typeface="Times New Roman" pitchFamily="18" charset="0"/>
              </a:rPr>
              <a:t>?</a:t>
            </a:r>
            <a:endParaRPr lang="en-GB" sz="3200" b="1" i="1" dirty="0">
              <a:solidFill>
                <a:srgbClr val="0066FF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GB" sz="3200" b="1" i="1" dirty="0">
                <a:solidFill>
                  <a:srgbClr val="0066FF"/>
                </a:solidFill>
                <a:latin typeface="Times New Roman" pitchFamily="18" charset="0"/>
              </a:rPr>
              <a:t>  p</a:t>
            </a:r>
            <a:r>
              <a:rPr lang="en-GB" sz="3200" b="1" i="1" baseline="-25000" dirty="0">
                <a:solidFill>
                  <a:srgbClr val="0066FF"/>
                </a:solidFill>
                <a:latin typeface="Times New Roman" pitchFamily="18" charset="0"/>
              </a:rPr>
              <a:t>2</a:t>
            </a:r>
            <a:r>
              <a:rPr lang="en-GB" sz="3200" b="1" i="1" dirty="0">
                <a:solidFill>
                  <a:srgbClr val="0066FF"/>
                </a:solidFill>
                <a:latin typeface="Times New Roman" pitchFamily="18" charset="0"/>
              </a:rPr>
              <a:t> - </a:t>
            </a:r>
            <a:r>
              <a:rPr lang="ru-RU" sz="3200" b="1" i="1" dirty="0">
                <a:solidFill>
                  <a:srgbClr val="0066FF"/>
                </a:solidFill>
                <a:latin typeface="Times New Roman" pitchFamily="18" charset="0"/>
              </a:rPr>
              <a:t>?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ru-RU" sz="3200" b="1" i="1" dirty="0">
              <a:solidFill>
                <a:srgbClr val="0066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grpSp>
        <p:nvGrpSpPr>
          <p:cNvPr id="168971" name="Group 11"/>
          <p:cNvGrpSpPr>
            <a:grpSpLocks/>
          </p:cNvGrpSpPr>
          <p:nvPr/>
        </p:nvGrpSpPr>
        <p:grpSpPr bwMode="auto">
          <a:xfrm>
            <a:off x="827088" y="2133600"/>
            <a:ext cx="1728787" cy="3240088"/>
            <a:chOff x="521" y="1344"/>
            <a:chExt cx="1089" cy="2041"/>
          </a:xfrm>
        </p:grpSpPr>
        <p:sp>
          <p:nvSpPr>
            <p:cNvPr id="168967" name="Line 7"/>
            <p:cNvSpPr>
              <a:spLocks noChangeShapeType="1"/>
            </p:cNvSpPr>
            <p:nvPr/>
          </p:nvSpPr>
          <p:spPr bwMode="auto">
            <a:xfrm>
              <a:off x="1610" y="1344"/>
              <a:ext cx="0" cy="2041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8968" name="Line 8"/>
            <p:cNvSpPr>
              <a:spLocks noChangeShapeType="1"/>
            </p:cNvSpPr>
            <p:nvPr/>
          </p:nvSpPr>
          <p:spPr bwMode="auto">
            <a:xfrm>
              <a:off x="521" y="2524"/>
              <a:ext cx="1089" cy="0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4" grpId="0" animBg="1"/>
      <p:bldP spid="1689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703262"/>
          </a:xfrm>
        </p:spPr>
        <p:txBody>
          <a:bodyPr/>
          <a:lstStyle/>
          <a:p>
            <a:r>
              <a:rPr lang="ru-RU" sz="4000" b="1" i="1">
                <a:latin typeface="Times New Roman" pitchFamily="18" charset="0"/>
              </a:rPr>
              <a:t>Проверь себя</a:t>
            </a:r>
          </a:p>
        </p:txBody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81075"/>
            <a:ext cx="8229600" cy="28368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 i="1">
                <a:solidFill>
                  <a:srgbClr val="FFFF00"/>
                </a:solidFill>
                <a:latin typeface="Times New Roman" pitchFamily="18" charset="0"/>
              </a:rPr>
              <a:t>1.От чего зависит действие силы на тело?</a:t>
            </a:r>
          </a:p>
          <a:p>
            <a:pPr>
              <a:buFont typeface="Wingdings" pitchFamily="2" charset="2"/>
              <a:buNone/>
            </a:pPr>
            <a:r>
              <a:rPr lang="ru-RU" b="1" i="1">
                <a:solidFill>
                  <a:srgbClr val="FFFF00"/>
                </a:solidFill>
                <a:latin typeface="Times New Roman" pitchFamily="18" charset="0"/>
              </a:rPr>
              <a:t>2.Что называют давлением?</a:t>
            </a:r>
          </a:p>
          <a:p>
            <a:pPr>
              <a:buFont typeface="Wingdings" pitchFamily="2" charset="2"/>
              <a:buNone/>
            </a:pPr>
            <a:r>
              <a:rPr lang="ru-RU" b="1" i="1">
                <a:solidFill>
                  <a:srgbClr val="FFFF00"/>
                </a:solidFill>
                <a:latin typeface="Times New Roman" pitchFamily="18" charset="0"/>
              </a:rPr>
              <a:t>3.Для чего шины грузовых автомобилей и шасси самолётов делают значительно шире, чем легковых? </a:t>
            </a:r>
          </a:p>
        </p:txBody>
      </p:sp>
      <p:pic>
        <p:nvPicPr>
          <p:cNvPr id="169988" name="Picture 4" descr="shassi_f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675" y="4149725"/>
            <a:ext cx="2484438" cy="2141538"/>
          </a:xfrm>
          <a:prstGeom prst="rect">
            <a:avLst/>
          </a:prstGeom>
          <a:noFill/>
        </p:spPr>
      </p:pic>
      <p:pic>
        <p:nvPicPr>
          <p:cNvPr id="169989" name="Picture 5" descr="1506730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3141663"/>
            <a:ext cx="3313112" cy="1868487"/>
          </a:xfrm>
          <a:prstGeom prst="rect">
            <a:avLst/>
          </a:prstGeom>
          <a:noFill/>
        </p:spPr>
      </p:pic>
      <p:pic>
        <p:nvPicPr>
          <p:cNvPr id="169992" name="Picture 8" descr="res60704316-F1ED-4EE6-B85E-BCCC81E5BA5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3716338"/>
            <a:ext cx="2736850" cy="2073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69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69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69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69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69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69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80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000"/>
                                        <p:tgtEl>
                                          <p:spTgt spid="169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1000"/>
                                        <p:tgtEl>
                                          <p:spTgt spid="16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1000"/>
                                        <p:tgtEl>
                                          <p:spTgt spid="16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03262"/>
          </a:xfrm>
        </p:spPr>
        <p:txBody>
          <a:bodyPr/>
          <a:lstStyle/>
          <a:p>
            <a:r>
              <a:rPr lang="ru-RU" sz="4000" b="1" i="1">
                <a:latin typeface="Times New Roman" pitchFamily="18" charset="0"/>
              </a:rPr>
              <a:t>Проверь себя</a:t>
            </a:r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25538"/>
            <a:ext cx="6048375" cy="11811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 i="1">
                <a:solidFill>
                  <a:srgbClr val="FFFF00"/>
                </a:solidFill>
                <a:latin typeface="Times New Roman" pitchFamily="18" charset="0"/>
              </a:rPr>
              <a:t>4.Зачем вездеходу гусеницы или </a:t>
            </a:r>
          </a:p>
          <a:p>
            <a:pPr>
              <a:buFont typeface="Wingdings" pitchFamily="2" charset="2"/>
              <a:buNone/>
            </a:pPr>
            <a:r>
              <a:rPr lang="ru-RU" b="1" i="1">
                <a:solidFill>
                  <a:srgbClr val="FFFF00"/>
                </a:solidFill>
                <a:latin typeface="Times New Roman" pitchFamily="18" charset="0"/>
              </a:rPr>
              <a:t>широкие колёса?</a:t>
            </a:r>
          </a:p>
        </p:txBody>
      </p:sp>
      <p:pic>
        <p:nvPicPr>
          <p:cNvPr id="171012" name="Picture 4" descr="1416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1773238"/>
            <a:ext cx="3313112" cy="2354262"/>
          </a:xfrm>
          <a:prstGeom prst="rect">
            <a:avLst/>
          </a:prstGeom>
          <a:noFill/>
        </p:spPr>
      </p:pic>
      <p:pic>
        <p:nvPicPr>
          <p:cNvPr id="171013" name="Picture 5" descr="3d791751673b0ed3a21cb0a71d09a13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4221163"/>
            <a:ext cx="3097213" cy="2324100"/>
          </a:xfrm>
          <a:prstGeom prst="rect">
            <a:avLst/>
          </a:prstGeom>
          <a:noFill/>
        </p:spPr>
      </p:pic>
      <p:pic>
        <p:nvPicPr>
          <p:cNvPr id="171016" name="Picture 8" descr="resB297BB82-E860-4705-944A-21890FE156F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2420938"/>
            <a:ext cx="3219450" cy="1914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2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2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7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1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0"/>
                                        <p:tgtEl>
                                          <p:spTgt spid="17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85728"/>
            <a:ext cx="8229600" cy="630237"/>
          </a:xfrm>
        </p:spPr>
        <p:txBody>
          <a:bodyPr/>
          <a:lstStyle/>
          <a:p>
            <a:r>
              <a:rPr lang="ru-RU" sz="4000" b="1" i="1" dirty="0">
                <a:latin typeface="Times New Roman" pitchFamily="18" charset="0"/>
              </a:rPr>
              <a:t>Проверь себя</a:t>
            </a:r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81075"/>
            <a:ext cx="8229600" cy="1295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 i="1">
                <a:solidFill>
                  <a:srgbClr val="FFFF00"/>
                </a:solidFill>
                <a:latin typeface="Times New Roman" pitchFamily="18" charset="0"/>
              </a:rPr>
              <a:t>5.Почему человек провалился в сугроб, а стоящий рядом вездеход нет?</a:t>
            </a:r>
          </a:p>
        </p:txBody>
      </p:sp>
      <p:pic>
        <p:nvPicPr>
          <p:cNvPr id="172036" name="Picture 4" descr="4x4-04-mam04-5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133600"/>
            <a:ext cx="6350000" cy="4394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17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72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558800"/>
          </a:xfrm>
        </p:spPr>
        <p:txBody>
          <a:bodyPr/>
          <a:lstStyle/>
          <a:p>
            <a:r>
              <a:rPr lang="ru-RU" sz="4000" b="1" i="1">
                <a:latin typeface="Times New Roman" pitchFamily="18" charset="0"/>
              </a:rPr>
              <a:t>Проверь себя</a:t>
            </a:r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765175"/>
            <a:ext cx="8229600" cy="18002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 i="1">
                <a:solidFill>
                  <a:srgbClr val="FFFF00"/>
                </a:solidFill>
                <a:latin typeface="Times New Roman" pitchFamily="18" charset="0"/>
              </a:rPr>
              <a:t>6.Почему лось может сравнительно легко бегать по топким болотам, где другие большие животные вязнут?</a:t>
            </a:r>
          </a:p>
        </p:txBody>
      </p:sp>
      <p:pic>
        <p:nvPicPr>
          <p:cNvPr id="173060" name="Picture 4" descr="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2349500"/>
            <a:ext cx="4752975" cy="4154488"/>
          </a:xfrm>
          <a:prstGeom prst="rect">
            <a:avLst/>
          </a:prstGeom>
          <a:noFill/>
        </p:spPr>
      </p:pic>
      <p:pic>
        <p:nvPicPr>
          <p:cNvPr id="173061" name="Picture 5" descr="02791580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2349500"/>
            <a:ext cx="3111500" cy="4176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3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3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3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2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173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000"/>
                                        <p:tgtEl>
                                          <p:spTgt spid="173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88913"/>
            <a:ext cx="8229600" cy="703262"/>
          </a:xfrm>
        </p:spPr>
        <p:txBody>
          <a:bodyPr/>
          <a:lstStyle/>
          <a:p>
            <a:r>
              <a:rPr lang="ru-RU" sz="4000" b="1" i="1">
                <a:latin typeface="Times New Roman" pitchFamily="18" charset="0"/>
              </a:rPr>
              <a:t>Проверь себя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052513"/>
            <a:ext cx="8229600" cy="1800225"/>
          </a:xfrm>
        </p:spPr>
        <p:txBody>
          <a:bodyPr/>
          <a:lstStyle/>
          <a:p>
            <a:pPr lvl="1">
              <a:buFontTx/>
              <a:buNone/>
            </a:pPr>
            <a:r>
              <a:rPr lang="ru-RU" sz="3200" b="1" i="1">
                <a:solidFill>
                  <a:srgbClr val="FFFF00"/>
                </a:solidFill>
                <a:latin typeface="Times New Roman" pitchFamily="18" charset="0"/>
              </a:rPr>
              <a:t>7.Какой гвоздь легче забивать: тупой или острый?</a:t>
            </a:r>
          </a:p>
        </p:txBody>
      </p:sp>
      <p:pic>
        <p:nvPicPr>
          <p:cNvPr id="174086" name="Picture 6" descr="resA7CA8060-906B-4E95-A059-10513D14483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2276475"/>
            <a:ext cx="47625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558800"/>
          </a:xfrm>
        </p:spPr>
        <p:txBody>
          <a:bodyPr/>
          <a:lstStyle/>
          <a:p>
            <a:r>
              <a:rPr lang="ru-RU" sz="4000" b="1" i="1">
                <a:latin typeface="Times New Roman" pitchFamily="18" charset="0"/>
              </a:rPr>
              <a:t>Проверь себя</a:t>
            </a:r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981075"/>
            <a:ext cx="8229600" cy="12239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 i="1">
                <a:solidFill>
                  <a:srgbClr val="FFFF00"/>
                </a:solidFill>
                <a:latin typeface="Times New Roman" pitchFamily="18" charset="0"/>
              </a:rPr>
              <a:t>8.Когда аист оказывает большее давление: стоя на двух или на одной ноге?</a:t>
            </a:r>
          </a:p>
        </p:txBody>
      </p:sp>
      <p:pic>
        <p:nvPicPr>
          <p:cNvPr id="175108" name="Picture 4" descr="2-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205038"/>
            <a:ext cx="3048000" cy="3048000"/>
          </a:xfrm>
          <a:prstGeom prst="rect">
            <a:avLst/>
          </a:prstGeom>
          <a:noFill/>
        </p:spPr>
      </p:pic>
      <p:pic>
        <p:nvPicPr>
          <p:cNvPr id="175109" name="Picture 5" descr="ais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2205038"/>
            <a:ext cx="4572000" cy="3044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60350"/>
            <a:ext cx="7989887" cy="2112963"/>
          </a:xfrm>
        </p:spPr>
        <p:txBody>
          <a:bodyPr/>
          <a:lstStyle/>
          <a:p>
            <a:r>
              <a:rPr lang="ru-RU" sz="4400" b="1" i="1" dirty="0">
                <a:latin typeface="Times New Roman" pitchFamily="18" charset="0"/>
              </a:rPr>
              <a:t>Давление. Единицы давления. Способы уменьшения и увеличения давления.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55650" y="2492375"/>
            <a:ext cx="7704138" cy="3889375"/>
          </a:xfrm>
        </p:spPr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ru-RU" sz="3200" b="1" i="1">
                <a:solidFill>
                  <a:srgbClr val="FFFF66"/>
                </a:solidFill>
                <a:latin typeface="Times New Roman" pitchFamily="18" charset="0"/>
              </a:rPr>
              <a:t>Цель: </a:t>
            </a:r>
          </a:p>
          <a:p>
            <a:pPr marL="609600" indent="-609600" algn="l">
              <a:lnSpc>
                <a:spcPct val="90000"/>
              </a:lnSpc>
            </a:pPr>
            <a:r>
              <a:rPr lang="ru-RU" sz="3200" b="1" i="1">
                <a:solidFill>
                  <a:srgbClr val="FFFF66"/>
                </a:solidFill>
                <a:latin typeface="Times New Roman" pitchFamily="18" charset="0"/>
              </a:rPr>
              <a:t>познакомиться с новой физической величиной – давлением;</a:t>
            </a:r>
          </a:p>
          <a:p>
            <a:pPr marL="609600" indent="-609600" algn="l">
              <a:lnSpc>
                <a:spcPct val="90000"/>
              </a:lnSpc>
            </a:pPr>
            <a:r>
              <a:rPr lang="ru-RU" sz="3200" b="1" i="1">
                <a:solidFill>
                  <a:srgbClr val="FFFF66"/>
                </a:solidFill>
                <a:latin typeface="Times New Roman" pitchFamily="18" charset="0"/>
              </a:rPr>
              <a:t> выяснить от каких параметров оно зависит;</a:t>
            </a:r>
          </a:p>
          <a:p>
            <a:pPr marL="609600" indent="-609600" algn="l">
              <a:lnSpc>
                <a:spcPct val="90000"/>
              </a:lnSpc>
            </a:pPr>
            <a:r>
              <a:rPr lang="ru-RU" sz="3200" b="1" i="1">
                <a:solidFill>
                  <a:srgbClr val="FFFF66"/>
                </a:solidFill>
                <a:latin typeface="Times New Roman" pitchFamily="18" charset="0"/>
              </a:rPr>
              <a:t> рассмотреть способы изменения давления и их использование в быту и технике.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549275"/>
          </a:xfrm>
        </p:spPr>
        <p:txBody>
          <a:bodyPr/>
          <a:lstStyle/>
          <a:p>
            <a:r>
              <a:rPr lang="ru-RU" sz="4000" b="1" i="1">
                <a:latin typeface="Times New Roman" pitchFamily="18" charset="0"/>
              </a:rPr>
              <a:t>Проверь себя</a:t>
            </a:r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620713"/>
            <a:ext cx="8640763" cy="26638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 i="1">
                <a:solidFill>
                  <a:srgbClr val="FFFF00"/>
                </a:solidFill>
                <a:latin typeface="Times New Roman" pitchFamily="18" charset="0"/>
              </a:rPr>
              <a:t>9.Какой иголкой шить легче: острой или тупой?</a:t>
            </a:r>
          </a:p>
          <a:p>
            <a:pPr>
              <a:buFont typeface="Wingdings" pitchFamily="2" charset="2"/>
              <a:buNone/>
            </a:pPr>
            <a:r>
              <a:rPr lang="ru-RU" b="1" i="1">
                <a:solidFill>
                  <a:srgbClr val="FFFF00"/>
                </a:solidFill>
                <a:latin typeface="Times New Roman" pitchFamily="18" charset="0"/>
              </a:rPr>
              <a:t>10.Почему у лопаты верхний край, на который наступают, изгибают, а лезвие лопаты заостряют?</a:t>
            </a:r>
          </a:p>
        </p:txBody>
      </p:sp>
      <p:pic>
        <p:nvPicPr>
          <p:cNvPr id="17613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3429000"/>
            <a:ext cx="3024188" cy="278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613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3068638"/>
            <a:ext cx="36004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76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76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76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00"/>
                            </p:stCondLst>
                            <p:childTnLst>
                              <p:par>
                                <p:cTn id="1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1000"/>
                                        <p:tgtEl>
                                          <p:spTgt spid="176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1000"/>
                                        <p:tgtEl>
                                          <p:spTgt spid="176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1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630237"/>
          </a:xfrm>
        </p:spPr>
        <p:txBody>
          <a:bodyPr/>
          <a:lstStyle/>
          <a:p>
            <a:r>
              <a:rPr lang="ru-RU" sz="4000" b="1" i="1">
                <a:latin typeface="Times New Roman" pitchFamily="18" charset="0"/>
              </a:rPr>
              <a:t>Проверь себя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981075"/>
            <a:ext cx="8507412" cy="82073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 i="1">
                <a:solidFill>
                  <a:srgbClr val="FFFF00"/>
                </a:solidFill>
                <a:latin typeface="Times New Roman" pitchFamily="18" charset="0"/>
              </a:rPr>
              <a:t>11.Для чего под рельсы укладывают шпалы?</a:t>
            </a:r>
          </a:p>
        </p:txBody>
      </p:sp>
      <p:pic>
        <p:nvPicPr>
          <p:cNvPr id="17715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844675"/>
            <a:ext cx="622935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17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74700"/>
          </a:xfrm>
        </p:spPr>
        <p:txBody>
          <a:bodyPr/>
          <a:lstStyle/>
          <a:p>
            <a:r>
              <a:rPr lang="ru-RU" sz="4000" b="1" i="1">
                <a:latin typeface="Times New Roman" pitchFamily="18" charset="0"/>
              </a:rPr>
              <a:t>Домашнее задание.</a:t>
            </a:r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8569325" cy="45307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b="1" i="1">
                <a:solidFill>
                  <a:schemeClr val="tx2"/>
                </a:solidFill>
                <a:latin typeface="Times New Roman" pitchFamily="18" charset="0"/>
              </a:rPr>
              <a:t>§</a:t>
            </a:r>
            <a:r>
              <a:rPr lang="ru-RU" b="1" i="1">
                <a:solidFill>
                  <a:schemeClr val="tx2"/>
                </a:solidFill>
                <a:latin typeface="Times New Roman" pitchFamily="18" charset="0"/>
              </a:rPr>
              <a:t>33,34</a:t>
            </a:r>
          </a:p>
          <a:p>
            <a:pPr>
              <a:buFont typeface="Wingdings" pitchFamily="2" charset="2"/>
              <a:buNone/>
            </a:pPr>
            <a:r>
              <a:rPr lang="ru-RU" b="1" i="1">
                <a:solidFill>
                  <a:schemeClr val="tx2"/>
                </a:solidFill>
                <a:latin typeface="Times New Roman" pitchFamily="18" charset="0"/>
              </a:rPr>
              <a:t>На «3» упр.12(1,2), упр.13(устно)</a:t>
            </a:r>
          </a:p>
          <a:p>
            <a:pPr>
              <a:buFont typeface="Wingdings" pitchFamily="2" charset="2"/>
              <a:buNone/>
            </a:pPr>
            <a:r>
              <a:rPr lang="ru-RU" b="1" i="1">
                <a:solidFill>
                  <a:schemeClr val="tx2"/>
                </a:solidFill>
                <a:latin typeface="Times New Roman" pitchFamily="18" charset="0"/>
              </a:rPr>
              <a:t>На «4» упр.12(1), задание 6 на стр.82</a:t>
            </a:r>
          </a:p>
          <a:p>
            <a:pPr>
              <a:buFont typeface="Wingdings" pitchFamily="2" charset="2"/>
              <a:buNone/>
            </a:pPr>
            <a:r>
              <a:rPr lang="ru-RU" b="1" i="1">
                <a:solidFill>
                  <a:schemeClr val="tx2"/>
                </a:solidFill>
                <a:latin typeface="Times New Roman" pitchFamily="18" charset="0"/>
              </a:rPr>
              <a:t>На «5» упр.12(1), задание 6 на стр.82, р.т.33.5</a:t>
            </a:r>
            <a:endParaRPr lang="en-US" b="1" i="1">
              <a:solidFill>
                <a:schemeClr val="tx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395288" y="260350"/>
          <a:ext cx="8497887" cy="5883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395288" y="260350"/>
          <a:ext cx="8497887" cy="5883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569325" cy="1139825"/>
          </a:xfrm>
        </p:spPr>
        <p:txBody>
          <a:bodyPr/>
          <a:lstStyle/>
          <a:p>
            <a:r>
              <a:rPr lang="ru-RU" sz="2800" b="1" i="1">
                <a:latin typeface="Times New Roman" pitchFamily="18" charset="0"/>
              </a:rPr>
              <a:t>Физическая величина, равная отношению силы, действующей перпендикулярно поверхности, к площади этой поверхности, называется </a:t>
            </a:r>
            <a:r>
              <a:rPr lang="ru-RU" sz="2800" b="1" i="1">
                <a:solidFill>
                  <a:srgbClr val="FFFF66"/>
                </a:solidFill>
                <a:latin typeface="Times New Roman" pitchFamily="18" charset="0"/>
              </a:rPr>
              <a:t>давлением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GB" b="1" i="1">
                <a:latin typeface="Times New Roman" pitchFamily="18" charset="0"/>
              </a:rPr>
              <a:t> </a:t>
            </a:r>
            <a:r>
              <a:rPr lang="ru-RU" sz="3600" b="1" i="1">
                <a:solidFill>
                  <a:srgbClr val="FFFF99"/>
                </a:solidFill>
                <a:latin typeface="Times New Roman" pitchFamily="18" charset="0"/>
              </a:rPr>
              <a:t>р – давление , </a:t>
            </a:r>
            <a:r>
              <a:rPr lang="en-US" sz="3600" b="1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3600" b="1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 Па</a:t>
            </a:r>
            <a:r>
              <a:rPr lang="en-US" sz="3600" b="1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3600" b="1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GB" sz="3600" b="1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F – </a:t>
            </a:r>
            <a:r>
              <a:rPr lang="ru-RU" sz="3600" b="1" i="1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сила, </a:t>
            </a:r>
            <a:r>
              <a:rPr lang="en-US" sz="3600" b="1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3600" b="1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 Н </a:t>
            </a:r>
            <a:r>
              <a:rPr lang="en-US" sz="3600" b="1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3600" b="1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GB" sz="3600" b="1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3600" b="1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600" b="1" i="1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площадь поверхности, </a:t>
            </a:r>
            <a:r>
              <a:rPr lang="en-US" sz="3600" b="1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3600" b="1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600" b="1" baseline="3000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3600" b="1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ru-RU" sz="3600" b="1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en-US" b="1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155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9925" y="1484313"/>
            <a:ext cx="1882775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156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51562" name="Object 10"/>
          <p:cNvGraphicFramePr>
            <a:graphicFrameLocks noChangeAspect="1"/>
          </p:cNvGraphicFramePr>
          <p:nvPr/>
        </p:nvGraphicFramePr>
        <p:xfrm>
          <a:off x="3203575" y="3789363"/>
          <a:ext cx="2133600" cy="187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63" name="Формула" r:id="rId4" imgW="444240" imgH="393480" progId="Equation.3">
                  <p:embed/>
                </p:oleObj>
              </mc:Choice>
              <mc:Fallback>
                <p:oleObj name="Формула" r:id="rId4" imgW="444240" imgH="39348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3789363"/>
                        <a:ext cx="2133600" cy="1874837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FFFF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1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1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15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1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6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250825" y="2492375"/>
            <a:ext cx="8424863" cy="280828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3200" b="1" i="1">
                <a:latin typeface="Times New Roman" pitchFamily="18" charset="0"/>
              </a:rPr>
              <a:t>     </a:t>
            </a:r>
            <a:r>
              <a:rPr lang="ru-RU" sz="3200" b="1" i="1">
                <a:solidFill>
                  <a:srgbClr val="FFFF99"/>
                </a:solidFill>
                <a:latin typeface="Times New Roman" pitchFamily="18" charset="0"/>
              </a:rPr>
              <a:t>За единицу давления принимается такое давление, которое производит сила в 1 Н, действующая на поверхность площадью 1м</a:t>
            </a:r>
            <a:r>
              <a:rPr lang="ru-RU" sz="3200" b="1" i="1" baseline="30000">
                <a:solidFill>
                  <a:srgbClr val="FFFF99"/>
                </a:solidFill>
                <a:latin typeface="Times New Roman" pitchFamily="18" charset="0"/>
              </a:rPr>
              <a:t>2</a:t>
            </a:r>
            <a:r>
              <a:rPr lang="ru-RU" sz="3200" b="1" i="1">
                <a:solidFill>
                  <a:srgbClr val="FFFF99"/>
                </a:solidFill>
                <a:latin typeface="Times New Roman" pitchFamily="18" charset="0"/>
              </a:rPr>
              <a:t> перпендикулярно этой поверхности.</a:t>
            </a:r>
          </a:p>
        </p:txBody>
      </p:sp>
      <p:graphicFrame>
        <p:nvGraphicFramePr>
          <p:cNvPr id="155652" name="Object 4"/>
          <p:cNvGraphicFramePr>
            <a:graphicFrameLocks noGrp="1" noChangeAspect="1"/>
          </p:cNvGraphicFramePr>
          <p:nvPr>
            <p:ph idx="4294967295"/>
          </p:nvPr>
        </p:nvGraphicFramePr>
        <p:xfrm>
          <a:off x="1763713" y="476250"/>
          <a:ext cx="1655762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58" name="Формула" r:id="rId3" imgW="444240" imgH="393480" progId="Equation.3">
                  <p:embed/>
                </p:oleObj>
              </mc:Choice>
              <mc:Fallback>
                <p:oleObj name="Формула" r:id="rId3" imgW="44424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476250"/>
                        <a:ext cx="1655762" cy="146685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FFFF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5658" name="Rectangle 10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55657" name="Object 9"/>
          <p:cNvGraphicFramePr>
            <a:graphicFrameLocks noChangeAspect="1"/>
          </p:cNvGraphicFramePr>
          <p:nvPr/>
        </p:nvGraphicFramePr>
        <p:xfrm>
          <a:off x="5076825" y="549275"/>
          <a:ext cx="2592388" cy="1398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59" name="Формула" r:id="rId5" imgW="723586" imgH="393529" progId="Equation.3">
                  <p:embed/>
                </p:oleObj>
              </mc:Choice>
              <mc:Fallback>
                <p:oleObj name="Формула" r:id="rId5" imgW="723586" imgH="393529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25" y="549275"/>
                        <a:ext cx="2592388" cy="1398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5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5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5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55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565400"/>
            <a:ext cx="3827463" cy="35274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 b="1" i="1">
                <a:latin typeface="Times New Roman" pitchFamily="18" charset="0"/>
              </a:rPr>
              <a:t>     </a:t>
            </a:r>
            <a:r>
              <a:rPr lang="ru-RU" sz="2400" b="1" i="1">
                <a:solidFill>
                  <a:schemeClr val="tx2"/>
                </a:solidFill>
                <a:latin typeface="Times New Roman" pitchFamily="18" charset="0"/>
              </a:rPr>
              <a:t>Давление трактора на грунт составляет около 50 кПа.</a:t>
            </a:r>
          </a:p>
          <a:p>
            <a:pPr>
              <a:buFont typeface="Wingdings" pitchFamily="2" charset="2"/>
              <a:buNone/>
            </a:pPr>
            <a:endParaRPr lang="ru-RU" sz="2400" b="1" i="1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ru-RU" sz="2400" b="1" i="1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400" b="1" i="1">
                <a:solidFill>
                  <a:schemeClr val="tx2"/>
                </a:solidFill>
                <a:latin typeface="Times New Roman" pitchFamily="18" charset="0"/>
              </a:rPr>
              <a:t>     Давление режущей кромки сверла может достигать 2,5 МПа</a:t>
            </a:r>
          </a:p>
        </p:txBody>
      </p:sp>
      <p:sp>
        <p:nvSpPr>
          <p:cNvPr id="158724" name="Rectangle 4"/>
          <p:cNvSpPr>
            <a:spLocks noChangeArrowheads="1"/>
          </p:cNvSpPr>
          <p:nvPr/>
        </p:nvSpPr>
        <p:spPr bwMode="auto">
          <a:xfrm>
            <a:off x="468313" y="333375"/>
            <a:ext cx="842486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b="1" i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Кратные и дольные единицы измерения давления:</a:t>
            </a:r>
          </a:p>
          <a:p>
            <a:pPr algn="ctr"/>
            <a:r>
              <a:rPr lang="ru-RU" sz="2800" b="1" i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1кПа = 1000 Па                1МПа = 1000 000 Па</a:t>
            </a:r>
          </a:p>
          <a:p>
            <a:pPr algn="ctr"/>
            <a:r>
              <a:rPr lang="ru-RU" sz="2800" b="1" i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1мПа = 0,001 Па              1мкПа = 0,000 001 Па</a:t>
            </a:r>
          </a:p>
        </p:txBody>
      </p:sp>
      <p:pic>
        <p:nvPicPr>
          <p:cNvPr id="15872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4663" y="2420938"/>
            <a:ext cx="2303462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87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125" y="4221163"/>
            <a:ext cx="2303463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000"/>
                                        <p:tgtEl>
                                          <p:spTgt spid="15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000"/>
                                        <p:tgtEl>
                                          <p:spTgt spid="15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 uiExpand="1" build="p"/>
      <p:bldP spid="15872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15888"/>
            <a:ext cx="8229600" cy="1139825"/>
          </a:xfrm>
        </p:spPr>
        <p:txBody>
          <a:bodyPr/>
          <a:lstStyle/>
          <a:p>
            <a:r>
              <a:rPr lang="ru-RU" sz="3200" b="1" i="1">
                <a:latin typeface="Times New Roman" pitchFamily="18" charset="0"/>
              </a:rPr>
              <a:t>Сила, действующая со стороны кубика на горизонтальный параллелепипед.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357563"/>
            <a:ext cx="5688013" cy="1223962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en-GB" b="1" i="1">
                <a:solidFill>
                  <a:srgbClr val="FFFF66"/>
                </a:solidFill>
                <a:latin typeface="Times New Roman" pitchFamily="18" charset="0"/>
              </a:rPr>
              <a:t>    </a:t>
            </a:r>
            <a:r>
              <a:rPr lang="ru-RU" b="1" i="1">
                <a:solidFill>
                  <a:srgbClr val="FFFF66"/>
                </a:solidFill>
                <a:latin typeface="Times New Roman" pitchFamily="18" charset="0"/>
              </a:rPr>
              <a:t>Можно сказать, что кубик своим весом действует на параллелепипед, т.е.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en-GB" b="1">
                <a:solidFill>
                  <a:srgbClr val="FFFF66"/>
                </a:solidFill>
                <a:latin typeface="Times New Roman" pitchFamily="18" charset="0"/>
              </a:rPr>
              <a:t>F</a:t>
            </a:r>
            <a:r>
              <a:rPr lang="en-US" b="1">
                <a:solidFill>
                  <a:srgbClr val="FFFF66"/>
                </a:solidFill>
                <a:latin typeface="Times New Roman" pitchFamily="18" charset="0"/>
              </a:rPr>
              <a:t> = </a:t>
            </a:r>
            <a:r>
              <a:rPr lang="en-GB" b="1">
                <a:solidFill>
                  <a:srgbClr val="FFFF66"/>
                </a:solidFill>
                <a:latin typeface="Times New Roman" pitchFamily="18" charset="0"/>
              </a:rPr>
              <a:t>P = mg    </a:t>
            </a:r>
            <a:endParaRPr lang="en-US" b="1">
              <a:solidFill>
                <a:srgbClr val="FFFF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97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1196975"/>
            <a:ext cx="4175125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9750" name="Rectangle 6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59749" name="Object 5"/>
          <p:cNvGraphicFramePr>
            <a:graphicFrameLocks noChangeAspect="1"/>
          </p:cNvGraphicFramePr>
          <p:nvPr/>
        </p:nvGraphicFramePr>
        <p:xfrm>
          <a:off x="5724525" y="3500438"/>
          <a:ext cx="3095625" cy="142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50" name="Формула" r:id="rId4" imgW="850531" imgH="393529" progId="Equation.3">
                  <p:embed/>
                </p:oleObj>
              </mc:Choice>
              <mc:Fallback>
                <p:oleObj name="Формула" r:id="rId4" imgW="850531" imgH="393529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3500438"/>
                        <a:ext cx="3095625" cy="1425575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FFFF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7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>
                <a:latin typeface="Times New Roman" pitchFamily="18" charset="0"/>
              </a:rPr>
              <a:t>Различная деформация тел при одинаковой силе воздействия.</a:t>
            </a:r>
          </a:p>
        </p:txBody>
      </p:sp>
      <p:pic>
        <p:nvPicPr>
          <p:cNvPr id="1607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1916113"/>
            <a:ext cx="4824413" cy="323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077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2420938"/>
            <a:ext cx="3095625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60774" name="Object 6"/>
          <p:cNvGraphicFramePr>
            <a:graphicFrameLocks noGrp="1" noChangeAspect="1"/>
          </p:cNvGraphicFramePr>
          <p:nvPr>
            <p:ph idx="1"/>
          </p:nvPr>
        </p:nvGraphicFramePr>
        <p:xfrm>
          <a:off x="1116013" y="4076700"/>
          <a:ext cx="1727200" cy="153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5" name="Формула" r:id="rId5" imgW="444240" imgH="393480" progId="Equation.3">
                  <p:embed/>
                </p:oleObj>
              </mc:Choice>
              <mc:Fallback>
                <p:oleObj name="Формула" r:id="rId5" imgW="44424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4076700"/>
                        <a:ext cx="1727200" cy="153035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FFFF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Cliff</Template>
  <TotalTime>365</TotalTime>
  <Words>523</Words>
  <Application>Microsoft Office PowerPoint</Application>
  <PresentationFormat>Экран (4:3)</PresentationFormat>
  <Paragraphs>97</Paragraphs>
  <Slides>22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Times New Roman</vt:lpstr>
      <vt:lpstr>Verdana</vt:lpstr>
      <vt:lpstr>Wingdings</vt:lpstr>
      <vt:lpstr>Склон</vt:lpstr>
      <vt:lpstr>Формула</vt:lpstr>
      <vt:lpstr>Презентация PowerPoint</vt:lpstr>
      <vt:lpstr>Давление. Единицы давления. Способы уменьшения и увеличения давления.</vt:lpstr>
      <vt:lpstr>Презентация PowerPoint</vt:lpstr>
      <vt:lpstr>Презентация PowerPoint</vt:lpstr>
      <vt:lpstr>Физическая величина, равная отношению силы, действующей перпендикулярно поверхности, к площади этой поверхности, называется давлением</vt:lpstr>
      <vt:lpstr>Презентация PowerPoint</vt:lpstr>
      <vt:lpstr>Презентация PowerPoint</vt:lpstr>
      <vt:lpstr>Сила, действующая со стороны кубика на горизонтальный параллелепипед.</vt:lpstr>
      <vt:lpstr>Различная деформация тел при одинаковой силе воздействия.</vt:lpstr>
      <vt:lpstr>Презентация PowerPoint</vt:lpstr>
      <vt:lpstr>Исследования</vt:lpstr>
      <vt:lpstr>Исследования</vt:lpstr>
      <vt:lpstr>Какое давление оказывают цилиндры  на стол?</vt:lpstr>
      <vt:lpstr>Проверь себя</vt:lpstr>
      <vt:lpstr>Проверь себя</vt:lpstr>
      <vt:lpstr>Проверь себя</vt:lpstr>
      <vt:lpstr>Проверь себя</vt:lpstr>
      <vt:lpstr>Проверь себя</vt:lpstr>
      <vt:lpstr>Проверь себя</vt:lpstr>
      <vt:lpstr>Проверь себя</vt:lpstr>
      <vt:lpstr>Проверь себя</vt:lpstr>
      <vt:lpstr>Домашнее задание.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Давление. Единицы давления. Способы уменьшения и увеличения давления.</dc:title>
  <dc:creator>Admin</dc:creator>
  <cp:lastModifiedBy>Dasha</cp:lastModifiedBy>
  <cp:revision>18</cp:revision>
  <dcterms:created xsi:type="dcterms:W3CDTF">2010-01-24T12:10:53Z</dcterms:created>
  <dcterms:modified xsi:type="dcterms:W3CDTF">2015-05-03T12:44:18Z</dcterms:modified>
</cp:coreProperties>
</file>